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 id="2147483699" r:id="rId3"/>
  </p:sldMasterIdLst>
  <p:notesMasterIdLst>
    <p:notesMasterId r:id="rId21"/>
  </p:notesMasterIdLst>
  <p:handoutMasterIdLst>
    <p:handoutMasterId r:id="rId22"/>
  </p:handoutMasterIdLst>
  <p:sldIdLst>
    <p:sldId id="257" r:id="rId4"/>
    <p:sldId id="280" r:id="rId5"/>
    <p:sldId id="323" r:id="rId6"/>
    <p:sldId id="326" r:id="rId7"/>
    <p:sldId id="342" r:id="rId8"/>
    <p:sldId id="343" r:id="rId9"/>
    <p:sldId id="344" r:id="rId10"/>
    <p:sldId id="345" r:id="rId11"/>
    <p:sldId id="347" r:id="rId12"/>
    <p:sldId id="346" r:id="rId13"/>
    <p:sldId id="351" r:id="rId14"/>
    <p:sldId id="348" r:id="rId15"/>
    <p:sldId id="349" r:id="rId16"/>
    <p:sldId id="352" r:id="rId17"/>
    <p:sldId id="350" r:id="rId18"/>
    <p:sldId id="353" r:id="rId19"/>
    <p:sldId id="259" r:id="rId20"/>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2F9F1A71-B6DA-498D-BF34-FDADE9DFC3F3}">
          <p14:sldIdLst>
            <p14:sldId id="257"/>
          </p14:sldIdLst>
        </p14:section>
        <p14:section name="作者介绍页" id="{C50DAF32-3408-48A8-BE82-7CEE8924828C}">
          <p14:sldIdLst>
            <p14:sldId id="280"/>
            <p14:sldId id="323"/>
          </p14:sldIdLst>
        </p14:section>
        <p14:section name="转场页" id="{9409BDB3-D82B-4CEB-A083-E5AFD7922E01}">
          <p14:sldIdLst>
            <p14:sldId id="326"/>
            <p14:sldId id="342"/>
            <p14:sldId id="343"/>
            <p14:sldId id="344"/>
            <p14:sldId id="345"/>
            <p14:sldId id="347"/>
            <p14:sldId id="346"/>
            <p14:sldId id="351"/>
            <p14:sldId id="348"/>
            <p14:sldId id="349"/>
            <p14:sldId id="352"/>
            <p14:sldId id="350"/>
            <p14:sldId id="353"/>
          </p14:sldIdLst>
        </p14:section>
        <p14:section name="致谢页" id="{B18E2F67-5E9E-476C-8FFF-25BA533B9A02}">
          <p14:sldIdLst>
            <p14:sldId id="259"/>
          </p14:sldIdLst>
        </p14:section>
      </p14:sectionLst>
    </p:ext>
    <p:ext uri="{EFAFB233-063F-42B5-8137-9DF3F51BA10A}">
      <p15:sldGuideLst xmlns:p15="http://schemas.microsoft.com/office/powerpoint/2012/main">
        <p15:guide id="1" orient="horz" pos="686" userDrawn="1">
          <p15:clr>
            <a:srgbClr val="A4A3A4"/>
          </p15:clr>
        </p15:guide>
        <p15:guide id="2" pos="3341" userDrawn="1">
          <p15:clr>
            <a:srgbClr val="A4A3A4"/>
          </p15:clr>
        </p15:guide>
        <p15:guide id="3" orient="horz" pos="36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88"/>
    <a:srgbClr val="F6B72C"/>
    <a:srgbClr val="F9C099"/>
    <a:srgbClr val="F17116"/>
    <a:srgbClr val="FFDE75"/>
    <a:srgbClr val="000000"/>
    <a:srgbClr val="FFFFFF"/>
    <a:srgbClr val="B01F24"/>
    <a:srgbClr val="979797"/>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autoAdjust="0"/>
    <p:restoredTop sz="95244" autoAdjust="0"/>
  </p:normalViewPr>
  <p:slideViewPr>
    <p:cSldViewPr snapToGrid="0" showGuides="1">
      <p:cViewPr varScale="1">
        <p:scale>
          <a:sx n="82" d="100"/>
          <a:sy n="82" d="100"/>
        </p:scale>
        <p:origin x="749" y="5"/>
      </p:cViewPr>
      <p:guideLst>
        <p:guide orient="horz" pos="686"/>
        <p:guide pos="3341"/>
        <p:guide orient="horz" pos="3634"/>
      </p:guideLst>
    </p:cSldViewPr>
  </p:slideViewPr>
  <p:notesTextViewPr>
    <p:cViewPr>
      <p:scale>
        <a:sx n="1" d="1"/>
        <a:sy n="1" d="1"/>
      </p:scale>
      <p:origin x="0" y="0"/>
    </p:cViewPr>
  </p:notesTextViewPr>
  <p:notesViewPr>
    <p:cSldViewPr snapToGrid="0" showGuides="1">
      <p:cViewPr varScale="1">
        <p:scale>
          <a:sx n="53" d="100"/>
          <a:sy n="53"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FFE1CC0-C3A8-40FD-B92D-7FB0DC1CB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0BB168B-3D24-47C5-9C77-BE763E143F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F75DDE-432B-40AD-BE9E-FA049E10C62E}" type="datetimeFigureOut">
              <a:rPr lang="zh-CN" altLang="en-US" smtClean="0"/>
              <a:t>2020/12/26</a:t>
            </a:fld>
            <a:endParaRPr lang="zh-CN" altLang="en-US"/>
          </a:p>
        </p:txBody>
      </p:sp>
      <p:sp>
        <p:nvSpPr>
          <p:cNvPr id="4" name="页脚占位符 3">
            <a:extLst>
              <a:ext uri="{FF2B5EF4-FFF2-40B4-BE49-F238E27FC236}">
                <a16:creationId xmlns:a16="http://schemas.microsoft.com/office/drawing/2014/main" id="{FC7FD73F-A4EF-4E59-9815-AEF2F20A37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BE1E1B5-8C09-4CE5-BD0B-AA86136434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043C7-7D10-4A62-95D6-8659B3D82170}" type="slidenum">
              <a:rPr lang="zh-CN" altLang="en-US" smtClean="0"/>
              <a:t>‹#›</a:t>
            </a:fld>
            <a:endParaRPr lang="zh-CN" altLang="en-US"/>
          </a:p>
        </p:txBody>
      </p:sp>
    </p:spTree>
    <p:extLst>
      <p:ext uri="{BB962C8B-B14F-4D97-AF65-F5344CB8AC3E}">
        <p14:creationId xmlns:p14="http://schemas.microsoft.com/office/powerpoint/2010/main" val="1216041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8BEAD-3BFB-4E74-94BA-8E573EEB3C07}" type="datetimeFigureOut">
              <a:rPr lang="zh-CN" altLang="en-US" smtClean="0"/>
              <a:t>2020/12/26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38A16-44D0-4638-ACD6-43A88F095A25}" type="slidenum">
              <a:rPr lang="zh-CN" altLang="en-US" smtClean="0"/>
              <a:t>‹#›</a:t>
            </a:fld>
            <a:endParaRPr lang="zh-CN" altLang="en-US"/>
          </a:p>
        </p:txBody>
      </p:sp>
    </p:spTree>
    <p:extLst>
      <p:ext uri="{BB962C8B-B14F-4D97-AF65-F5344CB8AC3E}">
        <p14:creationId xmlns:p14="http://schemas.microsoft.com/office/powerpoint/2010/main" val="416408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aike.baidu.com/item/%E7%B4%A2%E5%B0%BC/999090"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baike.baidu.com/item/VR%E5%A4%B4%E6%98%B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封面；</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a:t>
            </a:fld>
            <a:endParaRPr lang="zh-CN" altLang="en-US"/>
          </a:p>
        </p:txBody>
      </p:sp>
    </p:spTree>
    <p:extLst>
      <p:ext uri="{BB962C8B-B14F-4D97-AF65-F5344CB8AC3E}">
        <p14:creationId xmlns:p14="http://schemas.microsoft.com/office/powerpoint/2010/main" val="2268290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10</a:t>
            </a:fld>
            <a:endParaRPr lang="zh-CN" altLang="en-US"/>
          </a:p>
        </p:txBody>
      </p:sp>
    </p:spTree>
    <p:extLst>
      <p:ext uri="{BB962C8B-B14F-4D97-AF65-F5344CB8AC3E}">
        <p14:creationId xmlns:p14="http://schemas.microsoft.com/office/powerpoint/2010/main" val="3256294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11</a:t>
            </a:fld>
            <a:endParaRPr lang="zh-CN" altLang="en-US"/>
          </a:p>
        </p:txBody>
      </p:sp>
    </p:spTree>
    <p:extLst>
      <p:ext uri="{BB962C8B-B14F-4D97-AF65-F5344CB8AC3E}">
        <p14:creationId xmlns:p14="http://schemas.microsoft.com/office/powerpoint/2010/main" val="3575543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12</a:t>
            </a:fld>
            <a:endParaRPr lang="zh-CN" altLang="en-US"/>
          </a:p>
        </p:txBody>
      </p:sp>
    </p:spTree>
    <p:extLst>
      <p:ext uri="{BB962C8B-B14F-4D97-AF65-F5344CB8AC3E}">
        <p14:creationId xmlns:p14="http://schemas.microsoft.com/office/powerpoint/2010/main" val="785362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13</a:t>
            </a:fld>
            <a:endParaRPr lang="zh-CN" altLang="en-US"/>
          </a:p>
        </p:txBody>
      </p:sp>
    </p:spTree>
    <p:extLst>
      <p:ext uri="{BB962C8B-B14F-4D97-AF65-F5344CB8AC3E}">
        <p14:creationId xmlns:p14="http://schemas.microsoft.com/office/powerpoint/2010/main" val="1099827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14</a:t>
            </a:fld>
            <a:endParaRPr lang="zh-CN" altLang="en-US"/>
          </a:p>
        </p:txBody>
      </p:sp>
    </p:spTree>
    <p:extLst>
      <p:ext uri="{BB962C8B-B14F-4D97-AF65-F5344CB8AC3E}">
        <p14:creationId xmlns:p14="http://schemas.microsoft.com/office/powerpoint/2010/main" val="3759576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15</a:t>
            </a:fld>
            <a:endParaRPr lang="zh-CN" altLang="en-US"/>
          </a:p>
        </p:txBody>
      </p:sp>
    </p:spTree>
    <p:extLst>
      <p:ext uri="{BB962C8B-B14F-4D97-AF65-F5344CB8AC3E}">
        <p14:creationId xmlns:p14="http://schemas.microsoft.com/office/powerpoint/2010/main" val="3102755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16</a:t>
            </a:fld>
            <a:endParaRPr lang="zh-CN" altLang="en-US"/>
          </a:p>
        </p:txBody>
      </p:sp>
    </p:spTree>
    <p:extLst>
      <p:ext uri="{BB962C8B-B14F-4D97-AF65-F5344CB8AC3E}">
        <p14:creationId xmlns:p14="http://schemas.microsoft.com/office/powerpoint/2010/main" val="2741995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a:t>
            </a:fld>
            <a:endParaRPr lang="zh-CN" altLang="en-US"/>
          </a:p>
        </p:txBody>
      </p:sp>
    </p:spTree>
    <p:extLst>
      <p:ext uri="{BB962C8B-B14F-4D97-AF65-F5344CB8AC3E}">
        <p14:creationId xmlns:p14="http://schemas.microsoft.com/office/powerpoint/2010/main" val="176276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目录页</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3</a:t>
            </a:fld>
            <a:endParaRPr lang="zh-CN" altLang="en-US"/>
          </a:p>
        </p:txBody>
      </p:sp>
    </p:spTree>
    <p:extLst>
      <p:ext uri="{BB962C8B-B14F-4D97-AF65-F5344CB8AC3E}">
        <p14:creationId xmlns:p14="http://schemas.microsoft.com/office/powerpoint/2010/main" val="3661861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a:t>
            </a:fld>
            <a:endParaRPr lang="zh-CN" altLang="en-US"/>
          </a:p>
        </p:txBody>
      </p:sp>
    </p:spTree>
    <p:extLst>
      <p:ext uri="{BB962C8B-B14F-4D97-AF65-F5344CB8AC3E}">
        <p14:creationId xmlns:p14="http://schemas.microsoft.com/office/powerpoint/2010/main" val="182182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a:t>
            </a:fld>
            <a:endParaRPr lang="zh-CN" altLang="en-US"/>
          </a:p>
        </p:txBody>
      </p:sp>
    </p:spTree>
    <p:extLst>
      <p:ext uri="{BB962C8B-B14F-4D97-AF65-F5344CB8AC3E}">
        <p14:creationId xmlns:p14="http://schemas.microsoft.com/office/powerpoint/2010/main" val="419617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6</a:t>
            </a:fld>
            <a:endParaRPr lang="zh-CN" altLang="en-US"/>
          </a:p>
        </p:txBody>
      </p:sp>
    </p:spTree>
    <p:extLst>
      <p:ext uri="{BB962C8B-B14F-4D97-AF65-F5344CB8AC3E}">
        <p14:creationId xmlns:p14="http://schemas.microsoft.com/office/powerpoint/2010/main" val="148279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2015</a:t>
            </a:r>
            <a:r>
              <a:rPr lang="zh-CN" altLang="en-US" sz="1200" b="0" i="0" kern="1200" dirty="0">
                <a:solidFill>
                  <a:schemeClr val="tx1"/>
                </a:solidFill>
                <a:effectLst/>
                <a:latin typeface="+mn-lt"/>
                <a:ea typeface="+mn-ea"/>
                <a:cs typeface="+mn-cs"/>
              </a:rPr>
              <a:t>东京电玩展</a:t>
            </a:r>
            <a:r>
              <a:rPr lang="zh-CN" altLang="en-US" sz="1200" b="0" i="0" u="none" strike="noStrike" kern="1200" dirty="0">
                <a:solidFill>
                  <a:schemeClr val="tx1"/>
                </a:solidFill>
                <a:effectLst/>
                <a:latin typeface="+mn-lt"/>
                <a:ea typeface="+mn-ea"/>
                <a:cs typeface="+mn-cs"/>
                <a:hlinkClick r:id="rId3"/>
              </a:rPr>
              <a:t>索尼</a:t>
            </a:r>
            <a:r>
              <a:rPr lang="zh-CN" altLang="en-US" sz="1200" b="0" i="0" kern="1200" dirty="0">
                <a:solidFill>
                  <a:schemeClr val="tx1"/>
                </a:solidFill>
                <a:effectLst/>
                <a:latin typeface="+mn-lt"/>
                <a:ea typeface="+mn-ea"/>
                <a:cs typeface="+mn-cs"/>
              </a:rPr>
              <a:t>发布会上，索尼为旗下的</a:t>
            </a:r>
            <a:r>
              <a:rPr lang="en-US" altLang="zh-CN" sz="1200" b="0" i="0" u="none" strike="noStrike" kern="1200" dirty="0">
                <a:solidFill>
                  <a:schemeClr val="tx1"/>
                </a:solidFill>
                <a:effectLst/>
                <a:latin typeface="+mn-lt"/>
                <a:ea typeface="+mn-ea"/>
                <a:cs typeface="+mn-cs"/>
                <a:hlinkClick r:id="rId4"/>
              </a:rPr>
              <a:t>VR</a:t>
            </a:r>
            <a:r>
              <a:rPr lang="zh-CN" altLang="en-US" sz="1200" b="0" i="0" u="none" strike="noStrike" kern="1200" dirty="0">
                <a:solidFill>
                  <a:schemeClr val="tx1"/>
                </a:solidFill>
                <a:effectLst/>
                <a:latin typeface="+mn-lt"/>
                <a:ea typeface="+mn-ea"/>
                <a:cs typeface="+mn-cs"/>
                <a:hlinkClick r:id="rId4"/>
              </a:rPr>
              <a:t>头显</a:t>
            </a:r>
            <a:r>
              <a:rPr lang="zh-CN" altLang="en-US" sz="1200" b="0" i="0" kern="1200" dirty="0">
                <a:solidFill>
                  <a:schemeClr val="tx1"/>
                </a:solidFill>
                <a:effectLst/>
                <a:latin typeface="+mn-lt"/>
                <a:ea typeface="+mn-ea"/>
                <a:cs typeface="+mn-cs"/>
              </a:rPr>
              <a:t>（虚拟现实头戴式显示器）正式更名</a:t>
            </a:r>
            <a:r>
              <a:rPr lang="en-US" altLang="zh-CN" sz="1200" b="0" i="0" kern="1200" dirty="0">
                <a:solidFill>
                  <a:schemeClr val="tx1"/>
                </a:solidFill>
                <a:effectLst/>
                <a:latin typeface="+mn-lt"/>
                <a:ea typeface="+mn-ea"/>
                <a:cs typeface="+mn-cs"/>
              </a:rPr>
              <a:t>PlayStation VR(Virtual Reality)</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7</a:t>
            </a:fld>
            <a:endParaRPr lang="zh-CN" altLang="en-US"/>
          </a:p>
        </p:txBody>
      </p:sp>
    </p:spTree>
    <p:extLst>
      <p:ext uri="{BB962C8B-B14F-4D97-AF65-F5344CB8AC3E}">
        <p14:creationId xmlns:p14="http://schemas.microsoft.com/office/powerpoint/2010/main" val="3232529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8</a:t>
            </a:fld>
            <a:endParaRPr lang="zh-CN" altLang="en-US"/>
          </a:p>
        </p:txBody>
      </p:sp>
    </p:spTree>
    <p:extLst>
      <p:ext uri="{BB962C8B-B14F-4D97-AF65-F5344CB8AC3E}">
        <p14:creationId xmlns:p14="http://schemas.microsoft.com/office/powerpoint/2010/main" val="24180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9</a:t>
            </a:fld>
            <a:endParaRPr lang="zh-CN" altLang="en-US"/>
          </a:p>
        </p:txBody>
      </p:sp>
    </p:spTree>
    <p:extLst>
      <p:ext uri="{BB962C8B-B14F-4D97-AF65-F5344CB8AC3E}">
        <p14:creationId xmlns:p14="http://schemas.microsoft.com/office/powerpoint/2010/main" val="3149421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BDA23359-6957-4142-A2F0-DAC9A892E346}"/>
              </a:ext>
            </a:extLst>
          </p:cNvPr>
          <p:cNvSpPr>
            <a:spLocks noGrp="1"/>
          </p:cNvSpPr>
          <p:nvPr>
            <p:ph type="pic" sz="quarter" idx="10"/>
          </p:nvPr>
        </p:nvSpPr>
        <p:spPr>
          <a:xfrm>
            <a:off x="0" y="0"/>
            <a:ext cx="12192000" cy="6858000"/>
          </a:xfrm>
          <a:prstGeom prst="rect">
            <a:avLst/>
          </a:prstGeom>
        </p:spPr>
        <p:txBody>
          <a:bodyPr/>
          <a:lstStyle/>
          <a:p>
            <a:endParaRPr lang="zh-CN" altLang="en-US" dirty="0"/>
          </a:p>
        </p:txBody>
      </p:sp>
      <p:sp>
        <p:nvSpPr>
          <p:cNvPr id="5" name="任意多边形: 形状 4">
            <a:extLst>
              <a:ext uri="{FF2B5EF4-FFF2-40B4-BE49-F238E27FC236}">
                <a16:creationId xmlns:a16="http://schemas.microsoft.com/office/drawing/2014/main" id="{4E4C5978-1A7E-467D-8BEF-AF91D6CED5FA}"/>
              </a:ext>
            </a:extLst>
          </p:cNvPr>
          <p:cNvSpPr/>
          <p:nvPr userDrawn="1"/>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a:extLst>
              <a:ext uri="{FF2B5EF4-FFF2-40B4-BE49-F238E27FC236}">
                <a16:creationId xmlns:a16="http://schemas.microsoft.com/office/drawing/2014/main" id="{5E1E3D03-D787-4D0A-9B75-E2356DE73A08}"/>
              </a:ext>
            </a:extLst>
          </p:cNvPr>
          <p:cNvGrpSpPr>
            <a:grpSpLocks noChangeAspect="1"/>
          </p:cNvGrpSpPr>
          <p:nvPr userDrawn="1"/>
        </p:nvGrpSpPr>
        <p:grpSpPr bwMode="auto">
          <a:xfrm>
            <a:off x="5159308" y="4066426"/>
            <a:ext cx="1873384" cy="521122"/>
            <a:chOff x="954" y="660"/>
            <a:chExt cx="1269" cy="353"/>
          </a:xfrm>
          <a:solidFill>
            <a:schemeClr val="bg1"/>
          </a:solidFill>
        </p:grpSpPr>
        <p:sp>
          <p:nvSpPr>
            <p:cNvPr id="7" name="Freeform 75">
              <a:extLst>
                <a:ext uri="{FF2B5EF4-FFF2-40B4-BE49-F238E27FC236}">
                  <a16:creationId xmlns:a16="http://schemas.microsoft.com/office/drawing/2014/main" id="{FCA6D96F-452F-449F-9737-A6CC5A3F3D1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76">
              <a:extLst>
                <a:ext uri="{FF2B5EF4-FFF2-40B4-BE49-F238E27FC236}">
                  <a16:creationId xmlns:a16="http://schemas.microsoft.com/office/drawing/2014/main" id="{D678DAB4-5CB9-4A3E-AE43-8E7228E17662}"/>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77">
              <a:extLst>
                <a:ext uri="{FF2B5EF4-FFF2-40B4-BE49-F238E27FC236}">
                  <a16:creationId xmlns:a16="http://schemas.microsoft.com/office/drawing/2014/main" id="{6459A6CD-7588-4749-BADB-70763FB4993A}"/>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78">
              <a:extLst>
                <a:ext uri="{FF2B5EF4-FFF2-40B4-BE49-F238E27FC236}">
                  <a16:creationId xmlns:a16="http://schemas.microsoft.com/office/drawing/2014/main" id="{81915FF4-BD96-44C7-9DDB-CE1307E0DC41}"/>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79">
              <a:extLst>
                <a:ext uri="{FF2B5EF4-FFF2-40B4-BE49-F238E27FC236}">
                  <a16:creationId xmlns:a16="http://schemas.microsoft.com/office/drawing/2014/main" id="{0C518597-2C96-4131-A1D5-1ABE6DF330FE}"/>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80">
              <a:extLst>
                <a:ext uri="{FF2B5EF4-FFF2-40B4-BE49-F238E27FC236}">
                  <a16:creationId xmlns:a16="http://schemas.microsoft.com/office/drawing/2014/main" id="{18B29256-4F7B-4F7E-A909-8441B4A827B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81">
              <a:extLst>
                <a:ext uri="{FF2B5EF4-FFF2-40B4-BE49-F238E27FC236}">
                  <a16:creationId xmlns:a16="http://schemas.microsoft.com/office/drawing/2014/main" id="{0711E0DA-F59D-4343-95BF-3FC603D4C091}"/>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82">
              <a:extLst>
                <a:ext uri="{FF2B5EF4-FFF2-40B4-BE49-F238E27FC236}">
                  <a16:creationId xmlns:a16="http://schemas.microsoft.com/office/drawing/2014/main" id="{66DD2D4F-C256-4842-BEEA-2249CEF6726E}"/>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83">
              <a:extLst>
                <a:ext uri="{FF2B5EF4-FFF2-40B4-BE49-F238E27FC236}">
                  <a16:creationId xmlns:a16="http://schemas.microsoft.com/office/drawing/2014/main" id="{95A9C4D6-9FB8-4D24-9DE5-E09B0E9D4121}"/>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84">
              <a:extLst>
                <a:ext uri="{FF2B5EF4-FFF2-40B4-BE49-F238E27FC236}">
                  <a16:creationId xmlns:a16="http://schemas.microsoft.com/office/drawing/2014/main" id="{890292E6-4B88-40A7-885D-6C1AAF3E95DB}"/>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85">
              <a:extLst>
                <a:ext uri="{FF2B5EF4-FFF2-40B4-BE49-F238E27FC236}">
                  <a16:creationId xmlns:a16="http://schemas.microsoft.com/office/drawing/2014/main" id="{E8286EC7-0411-405D-BFD1-CA36C616218F}"/>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86">
              <a:extLst>
                <a:ext uri="{FF2B5EF4-FFF2-40B4-BE49-F238E27FC236}">
                  <a16:creationId xmlns:a16="http://schemas.microsoft.com/office/drawing/2014/main" id="{91AC9568-D2DE-4664-9B06-C7845EC9BD5F}"/>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87">
              <a:extLst>
                <a:ext uri="{FF2B5EF4-FFF2-40B4-BE49-F238E27FC236}">
                  <a16:creationId xmlns:a16="http://schemas.microsoft.com/office/drawing/2014/main" id="{B152EC00-1BBF-41A0-B47D-E4C3CC7B757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88">
              <a:extLst>
                <a:ext uri="{FF2B5EF4-FFF2-40B4-BE49-F238E27FC236}">
                  <a16:creationId xmlns:a16="http://schemas.microsoft.com/office/drawing/2014/main" id="{DC4FEF47-0D2D-462B-9E9E-CC205E64E042}"/>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89">
              <a:extLst>
                <a:ext uri="{FF2B5EF4-FFF2-40B4-BE49-F238E27FC236}">
                  <a16:creationId xmlns:a16="http://schemas.microsoft.com/office/drawing/2014/main" id="{5E30C2B2-3E38-4380-987C-2EBB66C43C28}"/>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90">
              <a:extLst>
                <a:ext uri="{FF2B5EF4-FFF2-40B4-BE49-F238E27FC236}">
                  <a16:creationId xmlns:a16="http://schemas.microsoft.com/office/drawing/2014/main" id="{7EF812C9-BCC6-45A7-A251-34E1DF8A6D4A}"/>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91">
              <a:extLst>
                <a:ext uri="{FF2B5EF4-FFF2-40B4-BE49-F238E27FC236}">
                  <a16:creationId xmlns:a16="http://schemas.microsoft.com/office/drawing/2014/main" id="{81065418-3CC9-4275-B550-5E91A7606FFC}"/>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92">
              <a:extLst>
                <a:ext uri="{FF2B5EF4-FFF2-40B4-BE49-F238E27FC236}">
                  <a16:creationId xmlns:a16="http://schemas.microsoft.com/office/drawing/2014/main" id="{F7EAFB12-6F84-4C23-B641-B75A2A589DCA}"/>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93">
              <a:extLst>
                <a:ext uri="{FF2B5EF4-FFF2-40B4-BE49-F238E27FC236}">
                  <a16:creationId xmlns:a16="http://schemas.microsoft.com/office/drawing/2014/main" id="{101119CA-B921-49F7-AB92-D45040144E05}"/>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94">
              <a:extLst>
                <a:ext uri="{FF2B5EF4-FFF2-40B4-BE49-F238E27FC236}">
                  <a16:creationId xmlns:a16="http://schemas.microsoft.com/office/drawing/2014/main" id="{6B9C7DA6-3388-462C-8BB8-09D0DB3A2655}"/>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95">
              <a:extLst>
                <a:ext uri="{FF2B5EF4-FFF2-40B4-BE49-F238E27FC236}">
                  <a16:creationId xmlns:a16="http://schemas.microsoft.com/office/drawing/2014/main" id="{9C1ED501-064A-41D7-A3FF-D34A0113A73B}"/>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96">
              <a:extLst>
                <a:ext uri="{FF2B5EF4-FFF2-40B4-BE49-F238E27FC236}">
                  <a16:creationId xmlns:a16="http://schemas.microsoft.com/office/drawing/2014/main" id="{FB600838-CD47-49AE-BC6F-8BB25387BA50}"/>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97">
              <a:extLst>
                <a:ext uri="{FF2B5EF4-FFF2-40B4-BE49-F238E27FC236}">
                  <a16:creationId xmlns:a16="http://schemas.microsoft.com/office/drawing/2014/main" id="{E28C207B-B91B-452A-B0D7-777C64C1107B}"/>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98">
              <a:extLst>
                <a:ext uri="{FF2B5EF4-FFF2-40B4-BE49-F238E27FC236}">
                  <a16:creationId xmlns:a16="http://schemas.microsoft.com/office/drawing/2014/main" id="{21185FD0-7E48-4E5B-A3AA-470E58DE606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99">
              <a:extLst>
                <a:ext uri="{FF2B5EF4-FFF2-40B4-BE49-F238E27FC236}">
                  <a16:creationId xmlns:a16="http://schemas.microsoft.com/office/drawing/2014/main" id="{C88AEE4E-9C5E-4BD7-A187-4E998266B873}"/>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00">
              <a:extLst>
                <a:ext uri="{FF2B5EF4-FFF2-40B4-BE49-F238E27FC236}">
                  <a16:creationId xmlns:a16="http://schemas.microsoft.com/office/drawing/2014/main" id="{B2A07BC7-82C6-4612-B331-C32464BF3E64}"/>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01">
              <a:extLst>
                <a:ext uri="{FF2B5EF4-FFF2-40B4-BE49-F238E27FC236}">
                  <a16:creationId xmlns:a16="http://schemas.microsoft.com/office/drawing/2014/main" id="{7D0CF6E8-B31C-4530-BE88-1E66FCE05AFF}"/>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02">
              <a:extLst>
                <a:ext uri="{FF2B5EF4-FFF2-40B4-BE49-F238E27FC236}">
                  <a16:creationId xmlns:a16="http://schemas.microsoft.com/office/drawing/2014/main" id="{6DFD1F26-0E64-467E-B7A0-2E0DD8AF1F3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03">
              <a:extLst>
                <a:ext uri="{FF2B5EF4-FFF2-40B4-BE49-F238E27FC236}">
                  <a16:creationId xmlns:a16="http://schemas.microsoft.com/office/drawing/2014/main" id="{CB69985C-8749-486B-BA69-C1B323CC7C96}"/>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04">
              <a:extLst>
                <a:ext uri="{FF2B5EF4-FFF2-40B4-BE49-F238E27FC236}">
                  <a16:creationId xmlns:a16="http://schemas.microsoft.com/office/drawing/2014/main" id="{B4FAFDA2-878B-478D-B018-8443A859959C}"/>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05">
              <a:extLst>
                <a:ext uri="{FF2B5EF4-FFF2-40B4-BE49-F238E27FC236}">
                  <a16:creationId xmlns:a16="http://schemas.microsoft.com/office/drawing/2014/main" id="{8C03FEAA-E8D9-45C7-841A-B6D77E59E91B}"/>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06">
              <a:extLst>
                <a:ext uri="{FF2B5EF4-FFF2-40B4-BE49-F238E27FC236}">
                  <a16:creationId xmlns:a16="http://schemas.microsoft.com/office/drawing/2014/main" id="{4756EED7-A0C3-4467-8E64-77AF44F1C70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07">
              <a:extLst>
                <a:ext uri="{FF2B5EF4-FFF2-40B4-BE49-F238E27FC236}">
                  <a16:creationId xmlns:a16="http://schemas.microsoft.com/office/drawing/2014/main" id="{3351674E-BC72-4C8A-9324-6DEE510AF704}"/>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08">
              <a:extLst>
                <a:ext uri="{FF2B5EF4-FFF2-40B4-BE49-F238E27FC236}">
                  <a16:creationId xmlns:a16="http://schemas.microsoft.com/office/drawing/2014/main" id="{8ED39B43-9483-4B60-B8CD-63A97116501B}"/>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09">
              <a:extLst>
                <a:ext uri="{FF2B5EF4-FFF2-40B4-BE49-F238E27FC236}">
                  <a16:creationId xmlns:a16="http://schemas.microsoft.com/office/drawing/2014/main" id="{EE7A62D1-F229-4629-BBB9-28A240894C8B}"/>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10">
              <a:extLst>
                <a:ext uri="{FF2B5EF4-FFF2-40B4-BE49-F238E27FC236}">
                  <a16:creationId xmlns:a16="http://schemas.microsoft.com/office/drawing/2014/main" id="{0C489A07-57DA-4835-B69A-448582CA0969}"/>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111">
              <a:extLst>
                <a:ext uri="{FF2B5EF4-FFF2-40B4-BE49-F238E27FC236}">
                  <a16:creationId xmlns:a16="http://schemas.microsoft.com/office/drawing/2014/main" id="{CAAB9874-8283-4943-B8EC-C02B33217301}"/>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112">
              <a:extLst>
                <a:ext uri="{FF2B5EF4-FFF2-40B4-BE49-F238E27FC236}">
                  <a16:creationId xmlns:a16="http://schemas.microsoft.com/office/drawing/2014/main" id="{612A2C82-5631-4C77-9465-225608160F0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113">
              <a:extLst>
                <a:ext uri="{FF2B5EF4-FFF2-40B4-BE49-F238E27FC236}">
                  <a16:creationId xmlns:a16="http://schemas.microsoft.com/office/drawing/2014/main" id="{D1F2B588-ACBA-4FFF-8F3F-102C32B6F83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114">
              <a:extLst>
                <a:ext uri="{FF2B5EF4-FFF2-40B4-BE49-F238E27FC236}">
                  <a16:creationId xmlns:a16="http://schemas.microsoft.com/office/drawing/2014/main" id="{F831A376-76FA-47CC-A995-7D0C78D5490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115">
              <a:extLst>
                <a:ext uri="{FF2B5EF4-FFF2-40B4-BE49-F238E27FC236}">
                  <a16:creationId xmlns:a16="http://schemas.microsoft.com/office/drawing/2014/main" id="{26BA13D0-0BE5-43C0-A332-004FD8A24BB8}"/>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116">
              <a:extLst>
                <a:ext uri="{FF2B5EF4-FFF2-40B4-BE49-F238E27FC236}">
                  <a16:creationId xmlns:a16="http://schemas.microsoft.com/office/drawing/2014/main" id="{E9FC8347-4607-44F0-978C-3381D2DECBF7}"/>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9" name="Freeform 117">
              <a:extLst>
                <a:ext uri="{FF2B5EF4-FFF2-40B4-BE49-F238E27FC236}">
                  <a16:creationId xmlns:a16="http://schemas.microsoft.com/office/drawing/2014/main" id="{C3291A06-9F04-40B5-B9C2-1F56ECFBDC5B}"/>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0" name="Freeform 118">
              <a:extLst>
                <a:ext uri="{FF2B5EF4-FFF2-40B4-BE49-F238E27FC236}">
                  <a16:creationId xmlns:a16="http://schemas.microsoft.com/office/drawing/2014/main" id="{EFDFDABC-FD93-4397-A5C0-60ED42977A05}"/>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1" name="Freeform 119">
              <a:extLst>
                <a:ext uri="{FF2B5EF4-FFF2-40B4-BE49-F238E27FC236}">
                  <a16:creationId xmlns:a16="http://schemas.microsoft.com/office/drawing/2014/main" id="{9939144F-FB4F-4535-B3CB-6721A2698551}"/>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2" name="Freeform 120">
              <a:extLst>
                <a:ext uri="{FF2B5EF4-FFF2-40B4-BE49-F238E27FC236}">
                  <a16:creationId xmlns:a16="http://schemas.microsoft.com/office/drawing/2014/main" id="{6F637A19-DC14-4D6C-A781-764E544A7274}"/>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3" name="Freeform 121">
              <a:extLst>
                <a:ext uri="{FF2B5EF4-FFF2-40B4-BE49-F238E27FC236}">
                  <a16:creationId xmlns:a16="http://schemas.microsoft.com/office/drawing/2014/main" id="{2C22FF7C-D429-4955-9B3E-36A19FB3D84A}"/>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4" name="Freeform 122">
              <a:extLst>
                <a:ext uri="{FF2B5EF4-FFF2-40B4-BE49-F238E27FC236}">
                  <a16:creationId xmlns:a16="http://schemas.microsoft.com/office/drawing/2014/main" id="{0187AF15-380B-4B65-9811-ED80FB2236BD}"/>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5" name="Freeform 123">
              <a:extLst>
                <a:ext uri="{FF2B5EF4-FFF2-40B4-BE49-F238E27FC236}">
                  <a16:creationId xmlns:a16="http://schemas.microsoft.com/office/drawing/2014/main" id="{BCD444D7-2E63-4A20-8090-BB9337099DF7}"/>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6" name="Freeform 124">
              <a:extLst>
                <a:ext uri="{FF2B5EF4-FFF2-40B4-BE49-F238E27FC236}">
                  <a16:creationId xmlns:a16="http://schemas.microsoft.com/office/drawing/2014/main" id="{DA05E31A-4BF5-419F-B34C-7B9EDAAD3848}"/>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7" name="Freeform 125">
              <a:extLst>
                <a:ext uri="{FF2B5EF4-FFF2-40B4-BE49-F238E27FC236}">
                  <a16:creationId xmlns:a16="http://schemas.microsoft.com/office/drawing/2014/main" id="{E623FA8E-4F71-48BC-BEF3-A1C5BE384E5F}"/>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8" name="Freeform 126">
              <a:extLst>
                <a:ext uri="{FF2B5EF4-FFF2-40B4-BE49-F238E27FC236}">
                  <a16:creationId xmlns:a16="http://schemas.microsoft.com/office/drawing/2014/main" id="{6BBFB53B-2BD7-42B6-8B47-E7D926AA2721}"/>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9" name="Freeform 127">
              <a:extLst>
                <a:ext uri="{FF2B5EF4-FFF2-40B4-BE49-F238E27FC236}">
                  <a16:creationId xmlns:a16="http://schemas.microsoft.com/office/drawing/2014/main" id="{384E844A-A1E2-4851-806A-027AA1D8BCDC}"/>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0" name="Freeform 128">
              <a:extLst>
                <a:ext uri="{FF2B5EF4-FFF2-40B4-BE49-F238E27FC236}">
                  <a16:creationId xmlns:a16="http://schemas.microsoft.com/office/drawing/2014/main" id="{5E3020EA-F5EF-495C-88F8-050294509B36}"/>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1" name="Freeform 129">
              <a:extLst>
                <a:ext uri="{FF2B5EF4-FFF2-40B4-BE49-F238E27FC236}">
                  <a16:creationId xmlns:a16="http://schemas.microsoft.com/office/drawing/2014/main" id="{AE9E8903-B742-490D-9FF4-4B07AA017678}"/>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2" name="Freeform 130">
              <a:extLst>
                <a:ext uri="{FF2B5EF4-FFF2-40B4-BE49-F238E27FC236}">
                  <a16:creationId xmlns:a16="http://schemas.microsoft.com/office/drawing/2014/main" id="{C77F30DA-F83D-4E3C-B912-693F8F98622E}"/>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3" name="Freeform 131">
              <a:extLst>
                <a:ext uri="{FF2B5EF4-FFF2-40B4-BE49-F238E27FC236}">
                  <a16:creationId xmlns:a16="http://schemas.microsoft.com/office/drawing/2014/main" id="{A7ED792D-5045-4DC1-AF5E-650E4C88222B}"/>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4" name="Freeform 132">
              <a:extLst>
                <a:ext uri="{FF2B5EF4-FFF2-40B4-BE49-F238E27FC236}">
                  <a16:creationId xmlns:a16="http://schemas.microsoft.com/office/drawing/2014/main" id="{C0E99C21-BB67-44C4-A553-CEB1494EA70E}"/>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5" name="Freeform 133">
              <a:extLst>
                <a:ext uri="{FF2B5EF4-FFF2-40B4-BE49-F238E27FC236}">
                  <a16:creationId xmlns:a16="http://schemas.microsoft.com/office/drawing/2014/main" id="{E43CE55C-6BA8-4950-B9A9-46DAFA52C67A}"/>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6" name="Freeform 134">
              <a:extLst>
                <a:ext uri="{FF2B5EF4-FFF2-40B4-BE49-F238E27FC236}">
                  <a16:creationId xmlns:a16="http://schemas.microsoft.com/office/drawing/2014/main" id="{F71654C2-6D26-4165-BFE8-93F2A2C2F958}"/>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7" name="Freeform 135">
              <a:extLst>
                <a:ext uri="{FF2B5EF4-FFF2-40B4-BE49-F238E27FC236}">
                  <a16:creationId xmlns:a16="http://schemas.microsoft.com/office/drawing/2014/main" id="{22628A20-EEFB-421A-84DB-185E72F58B4C}"/>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8" name="Freeform 136">
              <a:extLst>
                <a:ext uri="{FF2B5EF4-FFF2-40B4-BE49-F238E27FC236}">
                  <a16:creationId xmlns:a16="http://schemas.microsoft.com/office/drawing/2014/main" id="{3D3B5925-504A-4F95-B45F-128035F2D57D}"/>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9" name="Freeform 137">
              <a:extLst>
                <a:ext uri="{FF2B5EF4-FFF2-40B4-BE49-F238E27FC236}">
                  <a16:creationId xmlns:a16="http://schemas.microsoft.com/office/drawing/2014/main" id="{A18FD01E-1F35-491F-8A79-34B8A5640A2B}"/>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0" name="Freeform 138">
              <a:extLst>
                <a:ext uri="{FF2B5EF4-FFF2-40B4-BE49-F238E27FC236}">
                  <a16:creationId xmlns:a16="http://schemas.microsoft.com/office/drawing/2014/main" id="{F67E7763-E601-46AF-83D9-7747DCCB5CB6}"/>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1" name="Freeform 139">
              <a:extLst>
                <a:ext uri="{FF2B5EF4-FFF2-40B4-BE49-F238E27FC236}">
                  <a16:creationId xmlns:a16="http://schemas.microsoft.com/office/drawing/2014/main" id="{B80B71A8-2008-4426-8928-A6D8BCAB22DF}"/>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2" name="Freeform 140">
              <a:extLst>
                <a:ext uri="{FF2B5EF4-FFF2-40B4-BE49-F238E27FC236}">
                  <a16:creationId xmlns:a16="http://schemas.microsoft.com/office/drawing/2014/main" id="{011D6466-B0BD-4AEF-90CC-FE5743372412}"/>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3" name="Freeform 141">
              <a:extLst>
                <a:ext uri="{FF2B5EF4-FFF2-40B4-BE49-F238E27FC236}">
                  <a16:creationId xmlns:a16="http://schemas.microsoft.com/office/drawing/2014/main" id="{6C1D6A72-CCAD-4FC3-A9D4-5140DD6F0090}"/>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74" name="矩形 73">
            <a:extLst>
              <a:ext uri="{FF2B5EF4-FFF2-40B4-BE49-F238E27FC236}">
                <a16:creationId xmlns:a16="http://schemas.microsoft.com/office/drawing/2014/main" id="{DE033956-5A78-45D4-8962-F74C5D487753}"/>
              </a:ext>
            </a:extLst>
          </p:cNvPr>
          <p:cNvSpPr/>
          <p:nvPr userDrawn="1"/>
        </p:nvSpPr>
        <p:spPr>
          <a:xfrm>
            <a:off x="2472519" y="5599273"/>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tabLst/>
              <a:defRPr/>
            </a:pPr>
            <a:r>
              <a:rPr lang="en-US" altLang="zh-CN" sz="1000" b="1" kern="1200" dirty="0">
                <a:solidFill>
                  <a:schemeClr val="bg1">
                    <a:lumMod val="95000"/>
                  </a:schemeClr>
                </a:solidFill>
                <a:effectLst/>
                <a:latin typeface="+mn-lt"/>
                <a:ea typeface="+mn-ea"/>
                <a:cs typeface="+mn-cs"/>
              </a:rPr>
              <a:t>GRADUATION REPORT TEMPLE FOR ZHEJIANG UNIVERSITY</a:t>
            </a:r>
          </a:p>
        </p:txBody>
      </p:sp>
      <p:sp>
        <p:nvSpPr>
          <p:cNvPr id="78" name="文本占位符 77">
            <a:extLst>
              <a:ext uri="{FF2B5EF4-FFF2-40B4-BE49-F238E27FC236}">
                <a16:creationId xmlns:a16="http://schemas.microsoft.com/office/drawing/2014/main" id="{25C13CFF-DA7C-4606-A192-F0108C6504AD}"/>
              </a:ext>
            </a:extLst>
          </p:cNvPr>
          <p:cNvSpPr>
            <a:spLocks noGrp="1"/>
          </p:cNvSpPr>
          <p:nvPr>
            <p:ph type="body" sz="quarter" idx="11" hasCustomPrompt="1"/>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5" name="文本占位符 63">
            <a:extLst>
              <a:ext uri="{FF2B5EF4-FFF2-40B4-BE49-F238E27FC236}">
                <a16:creationId xmlns:a16="http://schemas.microsoft.com/office/drawing/2014/main" id="{A36E9CAC-0242-4897-AFF5-CD5C9C05BD69}"/>
              </a:ext>
            </a:extLst>
          </p:cNvPr>
          <p:cNvSpPr>
            <a:spLocks noGrp="1"/>
          </p:cNvSpPr>
          <p:nvPr>
            <p:ph type="body" sz="quarter" idx="12" hasCustomPrompt="1"/>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3144784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87315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70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a:extLst>
              <a:ext uri="{FF2B5EF4-FFF2-40B4-BE49-F238E27FC236}">
                <a16:creationId xmlns:a16="http://schemas.microsoft.com/office/drawing/2014/main" id="{B5D5F683-7E00-47B3-9467-9185D996D50F}"/>
              </a:ext>
            </a:extLst>
          </p:cNvPr>
          <p:cNvSpPr>
            <a:spLocks noGrp="1"/>
          </p:cNvSpPr>
          <p:nvPr>
            <p:ph type="body" sz="quarter" idx="11" hasCustomPrompt="1"/>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64" name="文本占位符 63">
            <a:extLst>
              <a:ext uri="{FF2B5EF4-FFF2-40B4-BE49-F238E27FC236}">
                <a16:creationId xmlns:a16="http://schemas.microsoft.com/office/drawing/2014/main" id="{2FAA6F8A-D8B4-4363-B8F1-AF1C5C4CC611}"/>
              </a:ext>
            </a:extLst>
          </p:cNvPr>
          <p:cNvSpPr>
            <a:spLocks noGrp="1"/>
          </p:cNvSpPr>
          <p:nvPr>
            <p:ph type="body" sz="quarter" idx="12" hasCustomPrompt="1"/>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88074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副标题 2">
            <a:extLst>
              <a:ext uri="{FF2B5EF4-FFF2-40B4-BE49-F238E27FC236}">
                <a16:creationId xmlns:a16="http://schemas.microsoft.com/office/drawing/2014/main" id="{4D928ABA-C44F-43AE-8DB2-0946332E26B7}"/>
              </a:ext>
            </a:extLst>
          </p:cNvPr>
          <p:cNvSpPr txBox="1">
            <a:spLocks/>
          </p:cNvSpPr>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a:extLst>
              <a:ext uri="{FF2B5EF4-FFF2-40B4-BE49-F238E27FC236}">
                <a16:creationId xmlns:a16="http://schemas.microsoft.com/office/drawing/2014/main" id="{55E12536-F5E6-4615-BCA3-FD43010BD3F0}"/>
              </a:ext>
            </a:extLst>
          </p:cNvPr>
          <p:cNvSpPr txBox="1">
            <a:spLocks/>
          </p:cNvSpPr>
          <p:nvPr userDrawn="1"/>
        </p:nvSpPr>
        <p:spPr>
          <a:xfrm>
            <a:off x="1515340" y="3841753"/>
            <a:ext cx="3231227"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dist"/>
            <a:r>
              <a:rPr lang="en-US" altLang="zh-CN" sz="1200" b="1" kern="1200" dirty="0">
                <a:solidFill>
                  <a:schemeClr val="tx1">
                    <a:lumMod val="75000"/>
                    <a:lumOff val="25000"/>
                  </a:schemeClr>
                </a:solidFill>
                <a:effectLst/>
                <a:latin typeface="+mn-lt"/>
                <a:ea typeface="+mn-ea"/>
                <a:cs typeface="+mn-cs"/>
              </a:rPr>
              <a:t>Graduation Thesis Defense PPT Temple</a:t>
            </a:r>
            <a:endParaRPr lang="zh-CN" altLang="zh-CN" sz="1200" b="1" kern="1200" dirty="0">
              <a:solidFill>
                <a:schemeClr val="tx1">
                  <a:lumMod val="75000"/>
                  <a:lumOff val="25000"/>
                </a:schemeClr>
              </a:solidFill>
              <a:effectLst/>
              <a:latin typeface="+mn-lt"/>
              <a:ea typeface="+mn-ea"/>
              <a:cs typeface="+mn-cs"/>
            </a:endParaRPr>
          </a:p>
        </p:txBody>
      </p:sp>
      <p:sp>
        <p:nvSpPr>
          <p:cNvPr id="85" name="文本占位符 84">
            <a:extLst>
              <a:ext uri="{FF2B5EF4-FFF2-40B4-BE49-F238E27FC236}">
                <a16:creationId xmlns:a16="http://schemas.microsoft.com/office/drawing/2014/main" id="{9C066E07-1FB2-4E4E-885A-DB04877132EC}"/>
              </a:ext>
            </a:extLst>
          </p:cNvPr>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grpSp>
        <p:nvGrpSpPr>
          <p:cNvPr id="87" name="Group 74">
            <a:extLst>
              <a:ext uri="{FF2B5EF4-FFF2-40B4-BE49-F238E27FC236}">
                <a16:creationId xmlns:a16="http://schemas.microsoft.com/office/drawing/2014/main" id="{DE5F34AA-DE60-49EE-982E-B1E176FEED90}"/>
              </a:ext>
            </a:extLst>
          </p:cNvPr>
          <p:cNvGrpSpPr>
            <a:grpSpLocks noChangeAspect="1"/>
          </p:cNvGrpSpPr>
          <p:nvPr userDrawn="1"/>
        </p:nvGrpSpPr>
        <p:grpSpPr bwMode="auto">
          <a:xfrm>
            <a:off x="1514476" y="1047750"/>
            <a:ext cx="2014537" cy="560387"/>
            <a:chOff x="954" y="660"/>
            <a:chExt cx="1269" cy="353"/>
          </a:xfrm>
        </p:grpSpPr>
        <p:sp>
          <p:nvSpPr>
            <p:cNvPr id="89" name="Freeform 75">
              <a:extLst>
                <a:ext uri="{FF2B5EF4-FFF2-40B4-BE49-F238E27FC236}">
                  <a16:creationId xmlns:a16="http://schemas.microsoft.com/office/drawing/2014/main" id="{8B2498DD-9199-46A2-A18D-0705D67697DD}"/>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6">
              <a:extLst>
                <a:ext uri="{FF2B5EF4-FFF2-40B4-BE49-F238E27FC236}">
                  <a16:creationId xmlns:a16="http://schemas.microsoft.com/office/drawing/2014/main" id="{27F2E103-1219-4B08-AFAB-E952194DE85A}"/>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7">
              <a:extLst>
                <a:ext uri="{FF2B5EF4-FFF2-40B4-BE49-F238E27FC236}">
                  <a16:creationId xmlns:a16="http://schemas.microsoft.com/office/drawing/2014/main" id="{53C6CDB3-EB59-492C-951E-09DD70013121}"/>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8">
              <a:extLst>
                <a:ext uri="{FF2B5EF4-FFF2-40B4-BE49-F238E27FC236}">
                  <a16:creationId xmlns:a16="http://schemas.microsoft.com/office/drawing/2014/main" id="{2FEF08A5-6DF9-4AB5-A5A9-75D060EEA51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9">
              <a:extLst>
                <a:ext uri="{FF2B5EF4-FFF2-40B4-BE49-F238E27FC236}">
                  <a16:creationId xmlns:a16="http://schemas.microsoft.com/office/drawing/2014/main" id="{9D2D39E7-58A1-4FC8-BC3E-3A297B07B57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0">
              <a:extLst>
                <a:ext uri="{FF2B5EF4-FFF2-40B4-BE49-F238E27FC236}">
                  <a16:creationId xmlns:a16="http://schemas.microsoft.com/office/drawing/2014/main" id="{915E986D-1EF4-42B3-94BB-73A288B9101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1">
              <a:extLst>
                <a:ext uri="{FF2B5EF4-FFF2-40B4-BE49-F238E27FC236}">
                  <a16:creationId xmlns:a16="http://schemas.microsoft.com/office/drawing/2014/main" id="{76BD02E3-0A82-4F7E-B49E-08A3A8C6A62A}"/>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2">
              <a:extLst>
                <a:ext uri="{FF2B5EF4-FFF2-40B4-BE49-F238E27FC236}">
                  <a16:creationId xmlns:a16="http://schemas.microsoft.com/office/drawing/2014/main" id="{72D823C7-888B-4B1A-BFC8-5E00FF601B29}"/>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3">
              <a:extLst>
                <a:ext uri="{FF2B5EF4-FFF2-40B4-BE49-F238E27FC236}">
                  <a16:creationId xmlns:a16="http://schemas.microsoft.com/office/drawing/2014/main" id="{4AC02DF5-F283-49BB-8E72-C9328F2686FE}"/>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4">
              <a:extLst>
                <a:ext uri="{FF2B5EF4-FFF2-40B4-BE49-F238E27FC236}">
                  <a16:creationId xmlns:a16="http://schemas.microsoft.com/office/drawing/2014/main" id="{9916BE3C-9CFD-4E8D-A180-F8DF74C6F4B3}"/>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5">
              <a:extLst>
                <a:ext uri="{FF2B5EF4-FFF2-40B4-BE49-F238E27FC236}">
                  <a16:creationId xmlns:a16="http://schemas.microsoft.com/office/drawing/2014/main" id="{88769C33-8DE2-46FA-AE8E-1223ED2C4309}"/>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6">
              <a:extLst>
                <a:ext uri="{FF2B5EF4-FFF2-40B4-BE49-F238E27FC236}">
                  <a16:creationId xmlns:a16="http://schemas.microsoft.com/office/drawing/2014/main" id="{0CE95D69-B4C5-4145-932B-021143A6B2E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7">
              <a:extLst>
                <a:ext uri="{FF2B5EF4-FFF2-40B4-BE49-F238E27FC236}">
                  <a16:creationId xmlns:a16="http://schemas.microsoft.com/office/drawing/2014/main" id="{43B13C19-FB89-4EED-81C6-3D2C2608D415}"/>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8">
              <a:extLst>
                <a:ext uri="{FF2B5EF4-FFF2-40B4-BE49-F238E27FC236}">
                  <a16:creationId xmlns:a16="http://schemas.microsoft.com/office/drawing/2014/main" id="{8A91F156-A29E-472C-94F4-CE256BA0D5E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9">
              <a:extLst>
                <a:ext uri="{FF2B5EF4-FFF2-40B4-BE49-F238E27FC236}">
                  <a16:creationId xmlns:a16="http://schemas.microsoft.com/office/drawing/2014/main" id="{D7807415-D02A-4C80-BD78-41B382E35161}"/>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
              <a:extLst>
                <a:ext uri="{FF2B5EF4-FFF2-40B4-BE49-F238E27FC236}">
                  <a16:creationId xmlns:a16="http://schemas.microsoft.com/office/drawing/2014/main" id="{79DEE1DD-01C2-4B73-A6CD-DE0BE6BB7E17}"/>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1">
              <a:extLst>
                <a:ext uri="{FF2B5EF4-FFF2-40B4-BE49-F238E27FC236}">
                  <a16:creationId xmlns:a16="http://schemas.microsoft.com/office/drawing/2014/main" id="{010AA1A6-E46A-4F75-88C5-A56342E57CA7}"/>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2">
              <a:extLst>
                <a:ext uri="{FF2B5EF4-FFF2-40B4-BE49-F238E27FC236}">
                  <a16:creationId xmlns:a16="http://schemas.microsoft.com/office/drawing/2014/main" id="{C52736F8-DD1E-4205-B22C-019116B72B39}"/>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3">
              <a:extLst>
                <a:ext uri="{FF2B5EF4-FFF2-40B4-BE49-F238E27FC236}">
                  <a16:creationId xmlns:a16="http://schemas.microsoft.com/office/drawing/2014/main" id="{BCAE0993-9F35-49E9-8612-7A3460FF043F}"/>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94">
              <a:extLst>
                <a:ext uri="{FF2B5EF4-FFF2-40B4-BE49-F238E27FC236}">
                  <a16:creationId xmlns:a16="http://schemas.microsoft.com/office/drawing/2014/main" id="{08903417-CDA2-4B5C-8663-742A77050D7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95">
              <a:extLst>
                <a:ext uri="{FF2B5EF4-FFF2-40B4-BE49-F238E27FC236}">
                  <a16:creationId xmlns:a16="http://schemas.microsoft.com/office/drawing/2014/main" id="{6DAE163C-9373-4D54-80DA-79F3026765F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96">
              <a:extLst>
                <a:ext uri="{FF2B5EF4-FFF2-40B4-BE49-F238E27FC236}">
                  <a16:creationId xmlns:a16="http://schemas.microsoft.com/office/drawing/2014/main" id="{5E76BFC7-2013-43FB-854A-4415FCE2F79F}"/>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7">
              <a:extLst>
                <a:ext uri="{FF2B5EF4-FFF2-40B4-BE49-F238E27FC236}">
                  <a16:creationId xmlns:a16="http://schemas.microsoft.com/office/drawing/2014/main" id="{8AFBC41A-7495-4D2D-BE77-66A1AB944E74}"/>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98">
              <a:extLst>
                <a:ext uri="{FF2B5EF4-FFF2-40B4-BE49-F238E27FC236}">
                  <a16:creationId xmlns:a16="http://schemas.microsoft.com/office/drawing/2014/main" id="{D09FB162-D409-4711-8412-06A1353A318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9">
              <a:extLst>
                <a:ext uri="{FF2B5EF4-FFF2-40B4-BE49-F238E27FC236}">
                  <a16:creationId xmlns:a16="http://schemas.microsoft.com/office/drawing/2014/main" id="{A0A56EEB-FC0B-4ABC-9E2C-EE345582F9D6}"/>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0">
              <a:extLst>
                <a:ext uri="{FF2B5EF4-FFF2-40B4-BE49-F238E27FC236}">
                  <a16:creationId xmlns:a16="http://schemas.microsoft.com/office/drawing/2014/main" id="{515DC53A-290B-4BCD-A377-F29BC3F3B6A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1">
              <a:extLst>
                <a:ext uri="{FF2B5EF4-FFF2-40B4-BE49-F238E27FC236}">
                  <a16:creationId xmlns:a16="http://schemas.microsoft.com/office/drawing/2014/main" id="{43C182AC-B9CB-4033-809E-037CC73333BC}"/>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2">
              <a:extLst>
                <a:ext uri="{FF2B5EF4-FFF2-40B4-BE49-F238E27FC236}">
                  <a16:creationId xmlns:a16="http://schemas.microsoft.com/office/drawing/2014/main" id="{CA0469B9-9E7E-4971-8D1B-3A413794B938}"/>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3">
              <a:extLst>
                <a:ext uri="{FF2B5EF4-FFF2-40B4-BE49-F238E27FC236}">
                  <a16:creationId xmlns:a16="http://schemas.microsoft.com/office/drawing/2014/main" id="{90D9BB77-EE58-496F-AD2A-501FC366C125}"/>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04">
              <a:extLst>
                <a:ext uri="{FF2B5EF4-FFF2-40B4-BE49-F238E27FC236}">
                  <a16:creationId xmlns:a16="http://schemas.microsoft.com/office/drawing/2014/main" id="{23E2F9BE-3F09-4C1F-903B-DEDE7D1437B3}"/>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5">
              <a:extLst>
                <a:ext uri="{FF2B5EF4-FFF2-40B4-BE49-F238E27FC236}">
                  <a16:creationId xmlns:a16="http://schemas.microsoft.com/office/drawing/2014/main" id="{6BCCF8C5-EFF5-48BD-8438-CD6288B8B4BC}"/>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06">
              <a:extLst>
                <a:ext uri="{FF2B5EF4-FFF2-40B4-BE49-F238E27FC236}">
                  <a16:creationId xmlns:a16="http://schemas.microsoft.com/office/drawing/2014/main" id="{D85300FF-28F5-4F4C-9868-6E9E7358F061}"/>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7">
              <a:extLst>
                <a:ext uri="{FF2B5EF4-FFF2-40B4-BE49-F238E27FC236}">
                  <a16:creationId xmlns:a16="http://schemas.microsoft.com/office/drawing/2014/main" id="{B5784116-8C30-4671-9587-9D254C0F5AC5}"/>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8">
              <a:extLst>
                <a:ext uri="{FF2B5EF4-FFF2-40B4-BE49-F238E27FC236}">
                  <a16:creationId xmlns:a16="http://schemas.microsoft.com/office/drawing/2014/main" id="{DAFE9458-FE6E-4BB9-B4E5-4D0938965F3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9">
              <a:extLst>
                <a:ext uri="{FF2B5EF4-FFF2-40B4-BE49-F238E27FC236}">
                  <a16:creationId xmlns:a16="http://schemas.microsoft.com/office/drawing/2014/main" id="{016F9691-45CF-46FE-AA70-9A990927ED10}"/>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0">
              <a:extLst>
                <a:ext uri="{FF2B5EF4-FFF2-40B4-BE49-F238E27FC236}">
                  <a16:creationId xmlns:a16="http://schemas.microsoft.com/office/drawing/2014/main" id="{B225A0DC-7ECA-4E20-9B61-D8C8A44DBA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1">
              <a:extLst>
                <a:ext uri="{FF2B5EF4-FFF2-40B4-BE49-F238E27FC236}">
                  <a16:creationId xmlns:a16="http://schemas.microsoft.com/office/drawing/2014/main" id="{CD8BE105-8632-48C6-98AA-3BC083F5C5B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12">
              <a:extLst>
                <a:ext uri="{FF2B5EF4-FFF2-40B4-BE49-F238E27FC236}">
                  <a16:creationId xmlns:a16="http://schemas.microsoft.com/office/drawing/2014/main" id="{E8E80D59-7153-46E8-8ECB-43A44D2BD65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3">
              <a:extLst>
                <a:ext uri="{FF2B5EF4-FFF2-40B4-BE49-F238E27FC236}">
                  <a16:creationId xmlns:a16="http://schemas.microsoft.com/office/drawing/2014/main" id="{79FC4AC3-30A3-4A82-9A40-93045F67B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14">
              <a:extLst>
                <a:ext uri="{FF2B5EF4-FFF2-40B4-BE49-F238E27FC236}">
                  <a16:creationId xmlns:a16="http://schemas.microsoft.com/office/drawing/2014/main" id="{3AB54E72-92A4-46A2-9ABB-FCC8E92962DE}"/>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15">
              <a:extLst>
                <a:ext uri="{FF2B5EF4-FFF2-40B4-BE49-F238E27FC236}">
                  <a16:creationId xmlns:a16="http://schemas.microsoft.com/office/drawing/2014/main" id="{E9B7B1E9-6B5C-4ABF-A6A4-475C1FFFF1D5}"/>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16">
              <a:extLst>
                <a:ext uri="{FF2B5EF4-FFF2-40B4-BE49-F238E27FC236}">
                  <a16:creationId xmlns:a16="http://schemas.microsoft.com/office/drawing/2014/main" id="{C7EEDC3D-B057-4D89-9724-8F25D6CBD68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17">
              <a:extLst>
                <a:ext uri="{FF2B5EF4-FFF2-40B4-BE49-F238E27FC236}">
                  <a16:creationId xmlns:a16="http://schemas.microsoft.com/office/drawing/2014/main" id="{500387AB-FCEB-410E-9E89-515ABF95E412}"/>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18">
              <a:extLst>
                <a:ext uri="{FF2B5EF4-FFF2-40B4-BE49-F238E27FC236}">
                  <a16:creationId xmlns:a16="http://schemas.microsoft.com/office/drawing/2014/main" id="{22E285A3-9B96-4499-B043-4F370F630136}"/>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9">
              <a:extLst>
                <a:ext uri="{FF2B5EF4-FFF2-40B4-BE49-F238E27FC236}">
                  <a16:creationId xmlns:a16="http://schemas.microsoft.com/office/drawing/2014/main" id="{1B908973-8AE8-4B7B-B100-336A7177394F}"/>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0">
              <a:extLst>
                <a:ext uri="{FF2B5EF4-FFF2-40B4-BE49-F238E27FC236}">
                  <a16:creationId xmlns:a16="http://schemas.microsoft.com/office/drawing/2014/main" id="{1375AF14-9ABC-434E-8402-76DB53F6CAD8}"/>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1">
              <a:extLst>
                <a:ext uri="{FF2B5EF4-FFF2-40B4-BE49-F238E27FC236}">
                  <a16:creationId xmlns:a16="http://schemas.microsoft.com/office/drawing/2014/main" id="{A87E967F-2771-47FD-AE1F-15AF226C63DE}"/>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2">
              <a:extLst>
                <a:ext uri="{FF2B5EF4-FFF2-40B4-BE49-F238E27FC236}">
                  <a16:creationId xmlns:a16="http://schemas.microsoft.com/office/drawing/2014/main" id="{0C0CF095-E9ED-43B6-921B-11B4DFB4B863}"/>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3">
              <a:extLst>
                <a:ext uri="{FF2B5EF4-FFF2-40B4-BE49-F238E27FC236}">
                  <a16:creationId xmlns:a16="http://schemas.microsoft.com/office/drawing/2014/main" id="{DA7EF2E6-E052-449B-A100-FC852D03C969}"/>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24">
              <a:extLst>
                <a:ext uri="{FF2B5EF4-FFF2-40B4-BE49-F238E27FC236}">
                  <a16:creationId xmlns:a16="http://schemas.microsoft.com/office/drawing/2014/main" id="{009D9541-5AEC-4746-9DAB-628470FA4102}"/>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5">
              <a:extLst>
                <a:ext uri="{FF2B5EF4-FFF2-40B4-BE49-F238E27FC236}">
                  <a16:creationId xmlns:a16="http://schemas.microsoft.com/office/drawing/2014/main" id="{5D126454-24AF-4FEA-8F3B-4BAB4A1EB95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6">
              <a:extLst>
                <a:ext uri="{FF2B5EF4-FFF2-40B4-BE49-F238E27FC236}">
                  <a16:creationId xmlns:a16="http://schemas.microsoft.com/office/drawing/2014/main" id="{21170BD5-ADBC-495C-B8BD-5803DF4FEB4B}"/>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7">
              <a:extLst>
                <a:ext uri="{FF2B5EF4-FFF2-40B4-BE49-F238E27FC236}">
                  <a16:creationId xmlns:a16="http://schemas.microsoft.com/office/drawing/2014/main" id="{CBD44F93-6078-4D44-B661-4EB0E9950006}"/>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8">
              <a:extLst>
                <a:ext uri="{FF2B5EF4-FFF2-40B4-BE49-F238E27FC236}">
                  <a16:creationId xmlns:a16="http://schemas.microsoft.com/office/drawing/2014/main" id="{45E65DB2-3712-42F0-93B8-FCF56DB1D96A}"/>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9">
              <a:extLst>
                <a:ext uri="{FF2B5EF4-FFF2-40B4-BE49-F238E27FC236}">
                  <a16:creationId xmlns:a16="http://schemas.microsoft.com/office/drawing/2014/main" id="{056EA474-333E-4482-9A08-C13AA1C2CC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0">
              <a:extLst>
                <a:ext uri="{FF2B5EF4-FFF2-40B4-BE49-F238E27FC236}">
                  <a16:creationId xmlns:a16="http://schemas.microsoft.com/office/drawing/2014/main" id="{7625672A-2B87-440F-A4EA-316D3877C7BD}"/>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1">
              <a:extLst>
                <a:ext uri="{FF2B5EF4-FFF2-40B4-BE49-F238E27FC236}">
                  <a16:creationId xmlns:a16="http://schemas.microsoft.com/office/drawing/2014/main" id="{29B854F1-1233-46AD-B832-38BBBA7EA6D1}"/>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2">
              <a:extLst>
                <a:ext uri="{FF2B5EF4-FFF2-40B4-BE49-F238E27FC236}">
                  <a16:creationId xmlns:a16="http://schemas.microsoft.com/office/drawing/2014/main" id="{C08F52CD-3E28-4262-B4F6-59DFB1285CBD}"/>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3">
              <a:extLst>
                <a:ext uri="{FF2B5EF4-FFF2-40B4-BE49-F238E27FC236}">
                  <a16:creationId xmlns:a16="http://schemas.microsoft.com/office/drawing/2014/main" id="{DB72564E-BD73-4A72-A746-1868092EDC8F}"/>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4">
              <a:extLst>
                <a:ext uri="{FF2B5EF4-FFF2-40B4-BE49-F238E27FC236}">
                  <a16:creationId xmlns:a16="http://schemas.microsoft.com/office/drawing/2014/main" id="{BF307901-670F-4D61-852C-FD6D7C83F9BD}"/>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5">
              <a:extLst>
                <a:ext uri="{FF2B5EF4-FFF2-40B4-BE49-F238E27FC236}">
                  <a16:creationId xmlns:a16="http://schemas.microsoft.com/office/drawing/2014/main" id="{61EA73CD-C6A3-4252-9AF0-8749345E60A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36">
              <a:extLst>
                <a:ext uri="{FF2B5EF4-FFF2-40B4-BE49-F238E27FC236}">
                  <a16:creationId xmlns:a16="http://schemas.microsoft.com/office/drawing/2014/main" id="{554217B1-DE75-417E-B7D0-233320BE5979}"/>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37">
              <a:extLst>
                <a:ext uri="{FF2B5EF4-FFF2-40B4-BE49-F238E27FC236}">
                  <a16:creationId xmlns:a16="http://schemas.microsoft.com/office/drawing/2014/main" id="{D985DAC8-BBB3-4137-9160-BA02CFFF1FE4}"/>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38">
              <a:extLst>
                <a:ext uri="{FF2B5EF4-FFF2-40B4-BE49-F238E27FC236}">
                  <a16:creationId xmlns:a16="http://schemas.microsoft.com/office/drawing/2014/main" id="{82127D24-C41B-4AC6-BE3C-21DDE5E75A3E}"/>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39">
              <a:extLst>
                <a:ext uri="{FF2B5EF4-FFF2-40B4-BE49-F238E27FC236}">
                  <a16:creationId xmlns:a16="http://schemas.microsoft.com/office/drawing/2014/main" id="{26F3D97C-ECC2-4C9D-9C2E-A4BB54A56AD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0">
              <a:extLst>
                <a:ext uri="{FF2B5EF4-FFF2-40B4-BE49-F238E27FC236}">
                  <a16:creationId xmlns:a16="http://schemas.microsoft.com/office/drawing/2014/main" id="{8528C489-1E39-4EAA-916C-F5D4CBE01B68}"/>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1">
              <a:extLst>
                <a:ext uri="{FF2B5EF4-FFF2-40B4-BE49-F238E27FC236}">
                  <a16:creationId xmlns:a16="http://schemas.microsoft.com/office/drawing/2014/main" id="{B0DD7ED7-C458-43A1-A436-277A31301299}"/>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文本占位符 77">
            <a:extLst>
              <a:ext uri="{FF2B5EF4-FFF2-40B4-BE49-F238E27FC236}">
                <a16:creationId xmlns:a16="http://schemas.microsoft.com/office/drawing/2014/main" id="{C2EE9811-84DA-482E-9F23-3E456E5B5127}"/>
              </a:ext>
            </a:extLst>
          </p:cNvPr>
          <p:cNvSpPr>
            <a:spLocks noGrp="1"/>
          </p:cNvSpPr>
          <p:nvPr>
            <p:ph type="body" sz="quarter" idx="11" hasCustomPrompt="1"/>
          </p:nvPr>
        </p:nvSpPr>
        <p:spPr>
          <a:xfrm>
            <a:off x="1514476" y="2442615"/>
            <a:ext cx="7754400" cy="721821"/>
          </a:xfrm>
          <a:prstGeom prst="rect">
            <a:avLst/>
          </a:prstGeom>
        </p:spPr>
        <p:txBody>
          <a:bodyPr lIns="0" rIns="0" anchor="ctr"/>
          <a:lstStyle>
            <a:lvl1pPr marL="0" indent="0" algn="l">
              <a:lnSpc>
                <a:spcPct val="100000"/>
              </a:lnSpc>
              <a:buNone/>
              <a:defRPr sz="4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8" name="文本占位符 77">
            <a:extLst>
              <a:ext uri="{FF2B5EF4-FFF2-40B4-BE49-F238E27FC236}">
                <a16:creationId xmlns:a16="http://schemas.microsoft.com/office/drawing/2014/main" id="{156B0322-864D-4376-AB61-7454A2C85B9F}"/>
              </a:ext>
            </a:extLst>
          </p:cNvPr>
          <p:cNvSpPr>
            <a:spLocks noGrp="1"/>
          </p:cNvSpPr>
          <p:nvPr>
            <p:ph type="body" sz="quarter" idx="15" hasCustomPrompt="1"/>
          </p:nvPr>
        </p:nvSpPr>
        <p:spPr>
          <a:xfrm>
            <a:off x="1514476" y="3343161"/>
            <a:ext cx="3231228" cy="485081"/>
          </a:xfrm>
          <a:prstGeom prst="rect">
            <a:avLst/>
          </a:prstGeom>
        </p:spPr>
        <p:txBody>
          <a:bodyPr lIns="0" rIns="0" anchor="ctr"/>
          <a:lstStyle>
            <a:lvl1pPr marL="0" indent="0" algn="dist">
              <a:lnSpc>
                <a:spcPct val="100000"/>
              </a:lnSpc>
              <a:buNone/>
              <a:defRPr sz="2400" b="1">
                <a:solidFill>
                  <a:schemeClr val="tx2"/>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单击编辑答辩副标题</a:t>
            </a:r>
          </a:p>
        </p:txBody>
      </p:sp>
    </p:spTree>
    <p:extLst>
      <p:ext uri="{BB962C8B-B14F-4D97-AF65-F5344CB8AC3E}">
        <p14:creationId xmlns:p14="http://schemas.microsoft.com/office/powerpoint/2010/main" val="3131981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188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
        <p:nvSpPr>
          <p:cNvPr id="5" name="灯片编号占位符 4">
            <a:extLst>
              <a:ext uri="{FF2B5EF4-FFF2-40B4-BE49-F238E27FC236}">
                <a16:creationId xmlns:a16="http://schemas.microsoft.com/office/drawing/2014/main" id="{E702DD92-BF7E-4B21-813D-9797BE0403AE}"/>
              </a:ext>
            </a:extLst>
          </p:cNvPr>
          <p:cNvSpPr>
            <a:spLocks noGrp="1"/>
          </p:cNvSpPr>
          <p:nvPr>
            <p:ph type="sldNum" sz="quarter" idx="12"/>
          </p:nvPr>
        </p:nvSpPr>
        <p:spPr>
          <a:xfrm>
            <a:off x="9137021" y="6494335"/>
            <a:ext cx="2743200" cy="341761"/>
          </a:xfrm>
          <a:prstGeom prst="rect">
            <a:avLst/>
          </a:prstGeom>
        </p:spPr>
        <p:txBody>
          <a:bodyPr/>
          <a:lstStyle>
            <a:lvl1pPr algn="r">
              <a:defRPr sz="1100" b="1" i="0">
                <a:solidFill>
                  <a:schemeClr val="accent1"/>
                </a:solidFill>
              </a:defRPr>
            </a:lvl1pPr>
          </a:lstStyle>
          <a:p>
            <a:fld id="{1AAC388E-FA9E-4A2C-95EA-1F6B3A07935A}" type="slidenum">
              <a:rPr lang="zh-CN" altLang="en-US" smtClean="0"/>
              <a:pPr/>
              <a:t>‹#›</a:t>
            </a:fld>
            <a:endParaRPr lang="zh-CN" altLang="en-US" dirty="0"/>
          </a:p>
        </p:txBody>
      </p:sp>
      <p:grpSp>
        <p:nvGrpSpPr>
          <p:cNvPr id="6" name="Group 74">
            <a:extLst>
              <a:ext uri="{FF2B5EF4-FFF2-40B4-BE49-F238E27FC236}">
                <a16:creationId xmlns:a16="http://schemas.microsoft.com/office/drawing/2014/main" id="{D81BEAD8-85AD-4CBB-BA87-4A53B537F179}"/>
              </a:ext>
            </a:extLst>
          </p:cNvPr>
          <p:cNvGrpSpPr>
            <a:grpSpLocks noChangeAspect="1"/>
          </p:cNvGrpSpPr>
          <p:nvPr userDrawn="1"/>
        </p:nvGrpSpPr>
        <p:grpSpPr bwMode="auto">
          <a:xfrm>
            <a:off x="9961824" y="317195"/>
            <a:ext cx="1557337" cy="433207"/>
            <a:chOff x="954" y="660"/>
            <a:chExt cx="1269" cy="353"/>
          </a:xfrm>
        </p:grpSpPr>
        <p:sp>
          <p:nvSpPr>
            <p:cNvPr id="7" name="Freeform 75">
              <a:extLst>
                <a:ext uri="{FF2B5EF4-FFF2-40B4-BE49-F238E27FC236}">
                  <a16:creationId xmlns:a16="http://schemas.microsoft.com/office/drawing/2014/main" id="{4306C008-4D53-479B-87DC-7BDDC8016E3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6">
              <a:extLst>
                <a:ext uri="{FF2B5EF4-FFF2-40B4-BE49-F238E27FC236}">
                  <a16:creationId xmlns:a16="http://schemas.microsoft.com/office/drawing/2014/main" id="{CFD155C6-2C4C-432F-B3E6-321873FD1258}"/>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7">
              <a:extLst>
                <a:ext uri="{FF2B5EF4-FFF2-40B4-BE49-F238E27FC236}">
                  <a16:creationId xmlns:a16="http://schemas.microsoft.com/office/drawing/2014/main" id="{4D10D138-D44D-4B21-8DDB-DB3BC00CBF08}"/>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8">
              <a:extLst>
                <a:ext uri="{FF2B5EF4-FFF2-40B4-BE49-F238E27FC236}">
                  <a16:creationId xmlns:a16="http://schemas.microsoft.com/office/drawing/2014/main" id="{16D53ADB-782D-4E41-9FE8-830E33A50A44}"/>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9">
              <a:extLst>
                <a:ext uri="{FF2B5EF4-FFF2-40B4-BE49-F238E27FC236}">
                  <a16:creationId xmlns:a16="http://schemas.microsoft.com/office/drawing/2014/main" id="{23C6EFEA-7756-49F4-9DBD-30C5EC72DCA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0">
              <a:extLst>
                <a:ext uri="{FF2B5EF4-FFF2-40B4-BE49-F238E27FC236}">
                  <a16:creationId xmlns:a16="http://schemas.microsoft.com/office/drawing/2014/main" id="{06398542-6917-4000-BFD4-B1F6B4CF919D}"/>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81">
              <a:extLst>
                <a:ext uri="{FF2B5EF4-FFF2-40B4-BE49-F238E27FC236}">
                  <a16:creationId xmlns:a16="http://schemas.microsoft.com/office/drawing/2014/main" id="{9A0D369A-CD3E-450F-8695-EEB58B5D9EC0}"/>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2">
              <a:extLst>
                <a:ext uri="{FF2B5EF4-FFF2-40B4-BE49-F238E27FC236}">
                  <a16:creationId xmlns:a16="http://schemas.microsoft.com/office/drawing/2014/main" id="{165959AA-56B9-4F28-8500-FDF2FCF7DF7B}"/>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3">
              <a:extLst>
                <a:ext uri="{FF2B5EF4-FFF2-40B4-BE49-F238E27FC236}">
                  <a16:creationId xmlns:a16="http://schemas.microsoft.com/office/drawing/2014/main" id="{22808A04-028B-415F-A830-4F4E8DFE3083}"/>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84">
              <a:extLst>
                <a:ext uri="{FF2B5EF4-FFF2-40B4-BE49-F238E27FC236}">
                  <a16:creationId xmlns:a16="http://schemas.microsoft.com/office/drawing/2014/main" id="{3A8F4F4E-58C0-47A4-9972-C43914F183EC}"/>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5">
              <a:extLst>
                <a:ext uri="{FF2B5EF4-FFF2-40B4-BE49-F238E27FC236}">
                  <a16:creationId xmlns:a16="http://schemas.microsoft.com/office/drawing/2014/main" id="{8DB7D6AC-873E-4DA3-AC2D-3E4704B2A96C}"/>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6">
              <a:extLst>
                <a:ext uri="{FF2B5EF4-FFF2-40B4-BE49-F238E27FC236}">
                  <a16:creationId xmlns:a16="http://schemas.microsoft.com/office/drawing/2014/main" id="{3A9D498B-46BE-4055-A48C-0A18CC5E539B}"/>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87">
              <a:extLst>
                <a:ext uri="{FF2B5EF4-FFF2-40B4-BE49-F238E27FC236}">
                  <a16:creationId xmlns:a16="http://schemas.microsoft.com/office/drawing/2014/main" id="{5CBEA33D-5CD1-43C1-97C3-6A87B3B91FA9}"/>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88">
              <a:extLst>
                <a:ext uri="{FF2B5EF4-FFF2-40B4-BE49-F238E27FC236}">
                  <a16:creationId xmlns:a16="http://schemas.microsoft.com/office/drawing/2014/main" id="{4635C5A0-26DC-44A3-BB50-16B1ED32F40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89">
              <a:extLst>
                <a:ext uri="{FF2B5EF4-FFF2-40B4-BE49-F238E27FC236}">
                  <a16:creationId xmlns:a16="http://schemas.microsoft.com/office/drawing/2014/main" id="{9C138777-C4AA-493B-A11B-92E825C06BDB}"/>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0">
              <a:extLst>
                <a:ext uri="{FF2B5EF4-FFF2-40B4-BE49-F238E27FC236}">
                  <a16:creationId xmlns:a16="http://schemas.microsoft.com/office/drawing/2014/main" id="{6A1F8203-DE09-4A8B-A300-2B782720AA03}"/>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
              <a:extLst>
                <a:ext uri="{FF2B5EF4-FFF2-40B4-BE49-F238E27FC236}">
                  <a16:creationId xmlns:a16="http://schemas.microsoft.com/office/drawing/2014/main" id="{60097EB1-E8C1-4137-AF99-8DA365851353}"/>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
              <a:extLst>
                <a:ext uri="{FF2B5EF4-FFF2-40B4-BE49-F238E27FC236}">
                  <a16:creationId xmlns:a16="http://schemas.microsoft.com/office/drawing/2014/main" id="{2F7C216D-280A-4FBA-A92E-1523EEE3260D}"/>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3">
              <a:extLst>
                <a:ext uri="{FF2B5EF4-FFF2-40B4-BE49-F238E27FC236}">
                  <a16:creationId xmlns:a16="http://schemas.microsoft.com/office/drawing/2014/main" id="{B8D6D20E-EC7F-4522-B269-F6322F8F7E03}"/>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4">
              <a:extLst>
                <a:ext uri="{FF2B5EF4-FFF2-40B4-BE49-F238E27FC236}">
                  <a16:creationId xmlns:a16="http://schemas.microsoft.com/office/drawing/2014/main" id="{A47DA623-0FEF-4722-83E0-CFD57D046A8E}"/>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5">
              <a:extLst>
                <a:ext uri="{FF2B5EF4-FFF2-40B4-BE49-F238E27FC236}">
                  <a16:creationId xmlns:a16="http://schemas.microsoft.com/office/drawing/2014/main" id="{0849BDAE-CDC3-4FA1-9BCC-809AA1A78E53}"/>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6">
              <a:extLst>
                <a:ext uri="{FF2B5EF4-FFF2-40B4-BE49-F238E27FC236}">
                  <a16:creationId xmlns:a16="http://schemas.microsoft.com/office/drawing/2014/main" id="{1061A279-9DB7-473F-A96F-3E7BE93CCD6A}"/>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7">
              <a:extLst>
                <a:ext uri="{FF2B5EF4-FFF2-40B4-BE49-F238E27FC236}">
                  <a16:creationId xmlns:a16="http://schemas.microsoft.com/office/drawing/2014/main" id="{53D77FAC-8A4C-4FD3-AE68-B34E792FC5C3}"/>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8">
              <a:extLst>
                <a:ext uri="{FF2B5EF4-FFF2-40B4-BE49-F238E27FC236}">
                  <a16:creationId xmlns:a16="http://schemas.microsoft.com/office/drawing/2014/main" id="{BDB852DA-7BF7-4DA5-8D47-0C7C22BC422E}"/>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9">
              <a:extLst>
                <a:ext uri="{FF2B5EF4-FFF2-40B4-BE49-F238E27FC236}">
                  <a16:creationId xmlns:a16="http://schemas.microsoft.com/office/drawing/2014/main" id="{7D9F34C6-C3BE-4C10-9503-E69A2CEAAA8C}"/>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00">
              <a:extLst>
                <a:ext uri="{FF2B5EF4-FFF2-40B4-BE49-F238E27FC236}">
                  <a16:creationId xmlns:a16="http://schemas.microsoft.com/office/drawing/2014/main" id="{FEF9E7A8-95C9-4C6B-9D9B-27F8ADE05697}"/>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1">
              <a:extLst>
                <a:ext uri="{FF2B5EF4-FFF2-40B4-BE49-F238E27FC236}">
                  <a16:creationId xmlns:a16="http://schemas.microsoft.com/office/drawing/2014/main" id="{DD485E03-A0DB-40BA-8BD9-F34E29646795}"/>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02">
              <a:extLst>
                <a:ext uri="{FF2B5EF4-FFF2-40B4-BE49-F238E27FC236}">
                  <a16:creationId xmlns:a16="http://schemas.microsoft.com/office/drawing/2014/main" id="{EC0AFDC2-69E6-4639-899C-CB60C2563D51}"/>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3">
              <a:extLst>
                <a:ext uri="{FF2B5EF4-FFF2-40B4-BE49-F238E27FC236}">
                  <a16:creationId xmlns:a16="http://schemas.microsoft.com/office/drawing/2014/main" id="{3E91A10F-8FCF-464D-85EE-39E128206F33}"/>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04">
              <a:extLst>
                <a:ext uri="{FF2B5EF4-FFF2-40B4-BE49-F238E27FC236}">
                  <a16:creationId xmlns:a16="http://schemas.microsoft.com/office/drawing/2014/main" id="{6ECF6C43-28BA-455F-8B3B-E83822D47AC5}"/>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05">
              <a:extLst>
                <a:ext uri="{FF2B5EF4-FFF2-40B4-BE49-F238E27FC236}">
                  <a16:creationId xmlns:a16="http://schemas.microsoft.com/office/drawing/2014/main" id="{25806274-7683-47C3-9EE7-CF5DF04DB057}"/>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6">
              <a:extLst>
                <a:ext uri="{FF2B5EF4-FFF2-40B4-BE49-F238E27FC236}">
                  <a16:creationId xmlns:a16="http://schemas.microsoft.com/office/drawing/2014/main" id="{00426AAF-A567-409A-B56B-37158EA9673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07">
              <a:extLst>
                <a:ext uri="{FF2B5EF4-FFF2-40B4-BE49-F238E27FC236}">
                  <a16:creationId xmlns:a16="http://schemas.microsoft.com/office/drawing/2014/main" id="{1A427C32-CF4A-4C86-AD72-0FD495033E38}"/>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08">
              <a:extLst>
                <a:ext uri="{FF2B5EF4-FFF2-40B4-BE49-F238E27FC236}">
                  <a16:creationId xmlns:a16="http://schemas.microsoft.com/office/drawing/2014/main" id="{A1D3527C-A241-4119-BEFC-9D3D6799929A}"/>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9">
              <a:extLst>
                <a:ext uri="{FF2B5EF4-FFF2-40B4-BE49-F238E27FC236}">
                  <a16:creationId xmlns:a16="http://schemas.microsoft.com/office/drawing/2014/main" id="{41FA1A86-E9FA-412B-B787-81DA268C1BE4}"/>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0">
              <a:extLst>
                <a:ext uri="{FF2B5EF4-FFF2-40B4-BE49-F238E27FC236}">
                  <a16:creationId xmlns:a16="http://schemas.microsoft.com/office/drawing/2014/main" id="{DE142541-2B6F-42DC-8026-C585BAB66348}"/>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1">
              <a:extLst>
                <a:ext uri="{FF2B5EF4-FFF2-40B4-BE49-F238E27FC236}">
                  <a16:creationId xmlns:a16="http://schemas.microsoft.com/office/drawing/2014/main" id="{2B9C497A-7469-4876-A643-FDBA4A4B1EE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12">
              <a:extLst>
                <a:ext uri="{FF2B5EF4-FFF2-40B4-BE49-F238E27FC236}">
                  <a16:creationId xmlns:a16="http://schemas.microsoft.com/office/drawing/2014/main" id="{DB0CB195-F705-4D7A-99E3-DE906EB60A8B}"/>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3">
              <a:extLst>
                <a:ext uri="{FF2B5EF4-FFF2-40B4-BE49-F238E27FC236}">
                  <a16:creationId xmlns:a16="http://schemas.microsoft.com/office/drawing/2014/main" id="{D57595D3-0050-4447-8FA2-F8424835D37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14">
              <a:extLst>
                <a:ext uri="{FF2B5EF4-FFF2-40B4-BE49-F238E27FC236}">
                  <a16:creationId xmlns:a16="http://schemas.microsoft.com/office/drawing/2014/main" id="{D6A14826-FB63-4FAA-983D-991D5DF6E24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15">
              <a:extLst>
                <a:ext uri="{FF2B5EF4-FFF2-40B4-BE49-F238E27FC236}">
                  <a16:creationId xmlns:a16="http://schemas.microsoft.com/office/drawing/2014/main" id="{66A337A4-D624-4CDE-BE7F-9C67685AD0E9}"/>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16">
              <a:extLst>
                <a:ext uri="{FF2B5EF4-FFF2-40B4-BE49-F238E27FC236}">
                  <a16:creationId xmlns:a16="http://schemas.microsoft.com/office/drawing/2014/main" id="{7D43AD26-DB94-4E22-AFC4-B23FB8A81EAC}"/>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17">
              <a:extLst>
                <a:ext uri="{FF2B5EF4-FFF2-40B4-BE49-F238E27FC236}">
                  <a16:creationId xmlns:a16="http://schemas.microsoft.com/office/drawing/2014/main" id="{6E41336B-73AC-45A6-B014-D58BE4DE0BC1}"/>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8">
              <a:extLst>
                <a:ext uri="{FF2B5EF4-FFF2-40B4-BE49-F238E27FC236}">
                  <a16:creationId xmlns:a16="http://schemas.microsoft.com/office/drawing/2014/main" id="{E0A0B577-7364-4EC0-A49F-9574BE77B08E}"/>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9">
              <a:extLst>
                <a:ext uri="{FF2B5EF4-FFF2-40B4-BE49-F238E27FC236}">
                  <a16:creationId xmlns:a16="http://schemas.microsoft.com/office/drawing/2014/main" id="{2A5E47E8-48F5-479A-B1D1-5578298042DA}"/>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20">
              <a:extLst>
                <a:ext uri="{FF2B5EF4-FFF2-40B4-BE49-F238E27FC236}">
                  <a16:creationId xmlns:a16="http://schemas.microsoft.com/office/drawing/2014/main" id="{B2488DE6-D3CA-4B6B-B82C-0AC393DE01DD}"/>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1">
              <a:extLst>
                <a:ext uri="{FF2B5EF4-FFF2-40B4-BE49-F238E27FC236}">
                  <a16:creationId xmlns:a16="http://schemas.microsoft.com/office/drawing/2014/main" id="{4F10E422-E03A-4A49-B232-CA2EAA227F9F}"/>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22">
              <a:extLst>
                <a:ext uri="{FF2B5EF4-FFF2-40B4-BE49-F238E27FC236}">
                  <a16:creationId xmlns:a16="http://schemas.microsoft.com/office/drawing/2014/main" id="{3130D05D-598D-4453-B645-DD478032431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23">
              <a:extLst>
                <a:ext uri="{FF2B5EF4-FFF2-40B4-BE49-F238E27FC236}">
                  <a16:creationId xmlns:a16="http://schemas.microsoft.com/office/drawing/2014/main" id="{C902CD46-90EA-448A-97A8-0A73482A369F}"/>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4">
              <a:extLst>
                <a:ext uri="{FF2B5EF4-FFF2-40B4-BE49-F238E27FC236}">
                  <a16:creationId xmlns:a16="http://schemas.microsoft.com/office/drawing/2014/main" id="{8A3E5E06-DFA6-4AB3-A010-8164F1EE7336}"/>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5">
              <a:extLst>
                <a:ext uri="{FF2B5EF4-FFF2-40B4-BE49-F238E27FC236}">
                  <a16:creationId xmlns:a16="http://schemas.microsoft.com/office/drawing/2014/main" id="{3E06ACD5-8A89-488D-90B6-DBB655EE596B}"/>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26">
              <a:extLst>
                <a:ext uri="{FF2B5EF4-FFF2-40B4-BE49-F238E27FC236}">
                  <a16:creationId xmlns:a16="http://schemas.microsoft.com/office/drawing/2014/main" id="{9EC7E998-2413-4D17-AC3D-007ECCFD6E0F}"/>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7">
              <a:extLst>
                <a:ext uri="{FF2B5EF4-FFF2-40B4-BE49-F238E27FC236}">
                  <a16:creationId xmlns:a16="http://schemas.microsoft.com/office/drawing/2014/main" id="{87034C48-4C46-4CC6-8C3F-C722943114E3}"/>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28">
              <a:extLst>
                <a:ext uri="{FF2B5EF4-FFF2-40B4-BE49-F238E27FC236}">
                  <a16:creationId xmlns:a16="http://schemas.microsoft.com/office/drawing/2014/main" id="{62BB485F-14AA-444F-9BBD-664844BE46C3}"/>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9">
              <a:extLst>
                <a:ext uri="{FF2B5EF4-FFF2-40B4-BE49-F238E27FC236}">
                  <a16:creationId xmlns:a16="http://schemas.microsoft.com/office/drawing/2014/main" id="{3D0C34D8-A472-4443-A35F-080648012F93}"/>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0">
              <a:extLst>
                <a:ext uri="{FF2B5EF4-FFF2-40B4-BE49-F238E27FC236}">
                  <a16:creationId xmlns:a16="http://schemas.microsoft.com/office/drawing/2014/main" id="{CAF8E6EF-E073-4B9D-AB0B-AD7056964146}"/>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1">
              <a:extLst>
                <a:ext uri="{FF2B5EF4-FFF2-40B4-BE49-F238E27FC236}">
                  <a16:creationId xmlns:a16="http://schemas.microsoft.com/office/drawing/2014/main" id="{2A5CF4D6-EB61-4632-B855-265C5250FDAC}"/>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32">
              <a:extLst>
                <a:ext uri="{FF2B5EF4-FFF2-40B4-BE49-F238E27FC236}">
                  <a16:creationId xmlns:a16="http://schemas.microsoft.com/office/drawing/2014/main" id="{CEE2E0C9-3684-47A2-BB78-B22B7A10CA9B}"/>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33">
              <a:extLst>
                <a:ext uri="{FF2B5EF4-FFF2-40B4-BE49-F238E27FC236}">
                  <a16:creationId xmlns:a16="http://schemas.microsoft.com/office/drawing/2014/main" id="{C7936461-76AD-4178-8B9D-4642E11E4832}"/>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34">
              <a:extLst>
                <a:ext uri="{FF2B5EF4-FFF2-40B4-BE49-F238E27FC236}">
                  <a16:creationId xmlns:a16="http://schemas.microsoft.com/office/drawing/2014/main" id="{5287D644-5BCE-4854-A3D4-268692628075}"/>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35">
              <a:extLst>
                <a:ext uri="{FF2B5EF4-FFF2-40B4-BE49-F238E27FC236}">
                  <a16:creationId xmlns:a16="http://schemas.microsoft.com/office/drawing/2014/main" id="{5AD27EB2-9C8F-40D0-A9D7-A7C40CC14196}"/>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36">
              <a:extLst>
                <a:ext uri="{FF2B5EF4-FFF2-40B4-BE49-F238E27FC236}">
                  <a16:creationId xmlns:a16="http://schemas.microsoft.com/office/drawing/2014/main" id="{BAF1B803-A062-4808-971A-02900DC6B0F4}"/>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37">
              <a:extLst>
                <a:ext uri="{FF2B5EF4-FFF2-40B4-BE49-F238E27FC236}">
                  <a16:creationId xmlns:a16="http://schemas.microsoft.com/office/drawing/2014/main" id="{3F07648F-C395-4071-9EEB-3EE714AE498E}"/>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38">
              <a:extLst>
                <a:ext uri="{FF2B5EF4-FFF2-40B4-BE49-F238E27FC236}">
                  <a16:creationId xmlns:a16="http://schemas.microsoft.com/office/drawing/2014/main" id="{679A93A4-0DAD-431E-B379-BA76BDC20F71}"/>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39">
              <a:extLst>
                <a:ext uri="{FF2B5EF4-FFF2-40B4-BE49-F238E27FC236}">
                  <a16:creationId xmlns:a16="http://schemas.microsoft.com/office/drawing/2014/main" id="{B8270F11-010A-4DF4-A2D5-E8FA5361575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0">
              <a:extLst>
                <a:ext uri="{FF2B5EF4-FFF2-40B4-BE49-F238E27FC236}">
                  <a16:creationId xmlns:a16="http://schemas.microsoft.com/office/drawing/2014/main" id="{EB1AE29F-5C29-45C4-B15E-575AE876BF2E}"/>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41">
              <a:extLst>
                <a:ext uri="{FF2B5EF4-FFF2-40B4-BE49-F238E27FC236}">
                  <a16:creationId xmlns:a16="http://schemas.microsoft.com/office/drawing/2014/main" id="{B964BC04-307D-44DE-BE24-67614204DCB3}"/>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76" name="直接连接符 75">
            <a:extLst>
              <a:ext uri="{FF2B5EF4-FFF2-40B4-BE49-F238E27FC236}">
                <a16:creationId xmlns:a16="http://schemas.microsoft.com/office/drawing/2014/main" id="{B222798C-A44D-4340-87A3-6676E71C09B2}"/>
              </a:ext>
            </a:extLst>
          </p:cNvPr>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CE9A27BC-B0E8-46B7-B1FC-5215B0FCA1B4}"/>
              </a:ext>
            </a:extLst>
          </p:cNvPr>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3AD9DEE-FAD7-4DEE-99F0-4F8DF198B76C}"/>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4353" y="6468880"/>
            <a:ext cx="1865182" cy="392670"/>
          </a:xfrm>
          <a:prstGeom prst="rect">
            <a:avLst/>
          </a:prstGeom>
        </p:spPr>
      </p:pic>
    </p:spTree>
    <p:extLst>
      <p:ext uri="{BB962C8B-B14F-4D97-AF65-F5344CB8AC3E}">
        <p14:creationId xmlns:p14="http://schemas.microsoft.com/office/powerpoint/2010/main" val="4138392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p:nvPr>
        </p:nvSpPr>
        <p:spPr>
          <a:xfrm>
            <a:off x="31920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40813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30D23AC-4580-4210-BB08-5EBF58B8AEE7}"/>
              </a:ext>
            </a:extLst>
          </p:cNvPr>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pPr/>
              <a:t>‹#›</a:t>
            </a:fld>
            <a:endParaRPr lang="zh-CN" altLang="en-US"/>
          </a:p>
        </p:txBody>
      </p:sp>
      <p:grpSp>
        <p:nvGrpSpPr>
          <p:cNvPr id="3" name="Group 74">
            <a:extLst>
              <a:ext uri="{FF2B5EF4-FFF2-40B4-BE49-F238E27FC236}">
                <a16:creationId xmlns:a16="http://schemas.microsoft.com/office/drawing/2014/main" id="{FDE1B2FB-A61D-44E3-B6FC-5AD6BFA9E353}"/>
              </a:ext>
            </a:extLst>
          </p:cNvPr>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a:extLst>
                <a:ext uri="{FF2B5EF4-FFF2-40B4-BE49-F238E27FC236}">
                  <a16:creationId xmlns:a16="http://schemas.microsoft.com/office/drawing/2014/main" id="{05E22588-9013-4B4F-922D-5C9641893CD9}"/>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 name="Freeform 76">
              <a:extLst>
                <a:ext uri="{FF2B5EF4-FFF2-40B4-BE49-F238E27FC236}">
                  <a16:creationId xmlns:a16="http://schemas.microsoft.com/office/drawing/2014/main" id="{6E5D1ED1-2BBA-4D23-A34C-B23A2461E4A6}"/>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 name="Freeform 77">
              <a:extLst>
                <a:ext uri="{FF2B5EF4-FFF2-40B4-BE49-F238E27FC236}">
                  <a16:creationId xmlns:a16="http://schemas.microsoft.com/office/drawing/2014/main" id="{BA1F6B86-C881-48F2-B896-664F79FA29CE}"/>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8" name="Freeform 78">
              <a:extLst>
                <a:ext uri="{FF2B5EF4-FFF2-40B4-BE49-F238E27FC236}">
                  <a16:creationId xmlns:a16="http://schemas.microsoft.com/office/drawing/2014/main" id="{2465D3CF-11EB-456C-9ECC-89044347769C}"/>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9" name="Freeform 79">
              <a:extLst>
                <a:ext uri="{FF2B5EF4-FFF2-40B4-BE49-F238E27FC236}">
                  <a16:creationId xmlns:a16="http://schemas.microsoft.com/office/drawing/2014/main" id="{DDC7DE56-FB7C-4D95-B18E-F4B46AF368BC}"/>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0" name="Freeform 80">
              <a:extLst>
                <a:ext uri="{FF2B5EF4-FFF2-40B4-BE49-F238E27FC236}">
                  <a16:creationId xmlns:a16="http://schemas.microsoft.com/office/drawing/2014/main" id="{7D3A18AF-77E8-4CDA-A371-05DE604D17E2}"/>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1" name="Freeform 81">
              <a:extLst>
                <a:ext uri="{FF2B5EF4-FFF2-40B4-BE49-F238E27FC236}">
                  <a16:creationId xmlns:a16="http://schemas.microsoft.com/office/drawing/2014/main" id="{2A09AAC9-1C2B-4359-B763-9E523D9D119C}"/>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2" name="Freeform 82">
              <a:extLst>
                <a:ext uri="{FF2B5EF4-FFF2-40B4-BE49-F238E27FC236}">
                  <a16:creationId xmlns:a16="http://schemas.microsoft.com/office/drawing/2014/main" id="{51926786-9F3F-439B-B3B7-348D984F4E1F}"/>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3" name="Freeform 83">
              <a:extLst>
                <a:ext uri="{FF2B5EF4-FFF2-40B4-BE49-F238E27FC236}">
                  <a16:creationId xmlns:a16="http://schemas.microsoft.com/office/drawing/2014/main" id="{6CB44588-013D-4EE9-8F1E-18D814434C0F}"/>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4" name="Freeform 84">
              <a:extLst>
                <a:ext uri="{FF2B5EF4-FFF2-40B4-BE49-F238E27FC236}">
                  <a16:creationId xmlns:a16="http://schemas.microsoft.com/office/drawing/2014/main" id="{7EDB998C-89F4-431E-87BF-709A7646720A}"/>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5" name="Freeform 85">
              <a:extLst>
                <a:ext uri="{FF2B5EF4-FFF2-40B4-BE49-F238E27FC236}">
                  <a16:creationId xmlns:a16="http://schemas.microsoft.com/office/drawing/2014/main" id="{F845B27E-D02C-4F06-A94A-E44BBC8F6FDD}"/>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6" name="Freeform 86">
              <a:extLst>
                <a:ext uri="{FF2B5EF4-FFF2-40B4-BE49-F238E27FC236}">
                  <a16:creationId xmlns:a16="http://schemas.microsoft.com/office/drawing/2014/main" id="{5AF4DE1D-6810-4566-8CE3-3644ED419277}"/>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7" name="Freeform 87">
              <a:extLst>
                <a:ext uri="{FF2B5EF4-FFF2-40B4-BE49-F238E27FC236}">
                  <a16:creationId xmlns:a16="http://schemas.microsoft.com/office/drawing/2014/main" id="{5BDCE5CA-6421-4425-8743-4582C7D6064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8" name="Freeform 88">
              <a:extLst>
                <a:ext uri="{FF2B5EF4-FFF2-40B4-BE49-F238E27FC236}">
                  <a16:creationId xmlns:a16="http://schemas.microsoft.com/office/drawing/2014/main" id="{F1EBB270-8E32-4DEB-99F8-322DD3760991}"/>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9" name="Freeform 89">
              <a:extLst>
                <a:ext uri="{FF2B5EF4-FFF2-40B4-BE49-F238E27FC236}">
                  <a16:creationId xmlns:a16="http://schemas.microsoft.com/office/drawing/2014/main" id="{BBA9315E-BB00-4149-B5BF-5CA424CF5EAE}"/>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0" name="Freeform 90">
              <a:extLst>
                <a:ext uri="{FF2B5EF4-FFF2-40B4-BE49-F238E27FC236}">
                  <a16:creationId xmlns:a16="http://schemas.microsoft.com/office/drawing/2014/main" id="{98162FDD-F507-459F-9F82-1F8AC616ADDF}"/>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1" name="Freeform 91">
              <a:extLst>
                <a:ext uri="{FF2B5EF4-FFF2-40B4-BE49-F238E27FC236}">
                  <a16:creationId xmlns:a16="http://schemas.microsoft.com/office/drawing/2014/main" id="{5FBD66CA-69D7-4410-9F22-16CEB1F37A69}"/>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2" name="Freeform 92">
              <a:extLst>
                <a:ext uri="{FF2B5EF4-FFF2-40B4-BE49-F238E27FC236}">
                  <a16:creationId xmlns:a16="http://schemas.microsoft.com/office/drawing/2014/main" id="{20336E6D-ACE8-45B8-9830-68BBCE809D87}"/>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3" name="Freeform 93">
              <a:extLst>
                <a:ext uri="{FF2B5EF4-FFF2-40B4-BE49-F238E27FC236}">
                  <a16:creationId xmlns:a16="http://schemas.microsoft.com/office/drawing/2014/main" id="{BAABAF6B-2E23-4853-BFFC-D5D2CCA62DEC}"/>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4" name="Freeform 94">
              <a:extLst>
                <a:ext uri="{FF2B5EF4-FFF2-40B4-BE49-F238E27FC236}">
                  <a16:creationId xmlns:a16="http://schemas.microsoft.com/office/drawing/2014/main" id="{AB3895B2-8521-4548-A5D5-645C519E5CB2}"/>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5" name="Freeform 95">
              <a:extLst>
                <a:ext uri="{FF2B5EF4-FFF2-40B4-BE49-F238E27FC236}">
                  <a16:creationId xmlns:a16="http://schemas.microsoft.com/office/drawing/2014/main" id="{235E662F-02F4-4A6F-ADCE-C0CC46EF53C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6" name="Freeform 96">
              <a:extLst>
                <a:ext uri="{FF2B5EF4-FFF2-40B4-BE49-F238E27FC236}">
                  <a16:creationId xmlns:a16="http://schemas.microsoft.com/office/drawing/2014/main" id="{940B24D3-4D32-428E-B7D3-6E3E6D9DC759}"/>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7" name="Freeform 97">
              <a:extLst>
                <a:ext uri="{FF2B5EF4-FFF2-40B4-BE49-F238E27FC236}">
                  <a16:creationId xmlns:a16="http://schemas.microsoft.com/office/drawing/2014/main" id="{30E8CBF7-BA79-42C9-914B-36D4ABFE0577}"/>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8" name="Freeform 98">
              <a:extLst>
                <a:ext uri="{FF2B5EF4-FFF2-40B4-BE49-F238E27FC236}">
                  <a16:creationId xmlns:a16="http://schemas.microsoft.com/office/drawing/2014/main" id="{BFAD07D8-87CB-4AD2-8845-BB8F490DA349}"/>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9" name="Freeform 99">
              <a:extLst>
                <a:ext uri="{FF2B5EF4-FFF2-40B4-BE49-F238E27FC236}">
                  <a16:creationId xmlns:a16="http://schemas.microsoft.com/office/drawing/2014/main" id="{B44383CC-373B-4965-92A6-875F809A947E}"/>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0" name="Freeform 100">
              <a:extLst>
                <a:ext uri="{FF2B5EF4-FFF2-40B4-BE49-F238E27FC236}">
                  <a16:creationId xmlns:a16="http://schemas.microsoft.com/office/drawing/2014/main" id="{A50794A3-1788-49CD-AEA0-250CFC8FD49D}"/>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1" name="Freeform 101">
              <a:extLst>
                <a:ext uri="{FF2B5EF4-FFF2-40B4-BE49-F238E27FC236}">
                  <a16:creationId xmlns:a16="http://schemas.microsoft.com/office/drawing/2014/main" id="{116463AD-4B12-404D-8BB2-6C3D3272AE2D}"/>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2" name="Freeform 102">
              <a:extLst>
                <a:ext uri="{FF2B5EF4-FFF2-40B4-BE49-F238E27FC236}">
                  <a16:creationId xmlns:a16="http://schemas.microsoft.com/office/drawing/2014/main" id="{E3AFB79E-2EBA-4269-B088-5ECD2014ED1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3" name="Freeform 103">
              <a:extLst>
                <a:ext uri="{FF2B5EF4-FFF2-40B4-BE49-F238E27FC236}">
                  <a16:creationId xmlns:a16="http://schemas.microsoft.com/office/drawing/2014/main" id="{4DD6B9EC-7FFD-40D3-A97C-187D271CC25C}"/>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4" name="Freeform 104">
              <a:extLst>
                <a:ext uri="{FF2B5EF4-FFF2-40B4-BE49-F238E27FC236}">
                  <a16:creationId xmlns:a16="http://schemas.microsoft.com/office/drawing/2014/main" id="{4D07D75A-8DD0-4B80-9F8F-C2582DB56438}"/>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5" name="Freeform 105">
              <a:extLst>
                <a:ext uri="{FF2B5EF4-FFF2-40B4-BE49-F238E27FC236}">
                  <a16:creationId xmlns:a16="http://schemas.microsoft.com/office/drawing/2014/main" id="{BA33A9B8-E292-44B5-B166-90EDE3E89491}"/>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6" name="Freeform 106">
              <a:extLst>
                <a:ext uri="{FF2B5EF4-FFF2-40B4-BE49-F238E27FC236}">
                  <a16:creationId xmlns:a16="http://schemas.microsoft.com/office/drawing/2014/main" id="{0CC706B8-DAAD-4E53-B5D6-B66B9A2953C7}"/>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7" name="Freeform 107">
              <a:extLst>
                <a:ext uri="{FF2B5EF4-FFF2-40B4-BE49-F238E27FC236}">
                  <a16:creationId xmlns:a16="http://schemas.microsoft.com/office/drawing/2014/main" id="{119FC483-2164-4C16-BF31-5365301E6063}"/>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8" name="Freeform 108">
              <a:extLst>
                <a:ext uri="{FF2B5EF4-FFF2-40B4-BE49-F238E27FC236}">
                  <a16:creationId xmlns:a16="http://schemas.microsoft.com/office/drawing/2014/main" id="{ED1FD9E9-61FF-48CF-8FA5-6D9B891E741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9" name="Freeform 109">
              <a:extLst>
                <a:ext uri="{FF2B5EF4-FFF2-40B4-BE49-F238E27FC236}">
                  <a16:creationId xmlns:a16="http://schemas.microsoft.com/office/drawing/2014/main" id="{FABB4B00-B4AE-48C6-9094-ACD4AFD5B7CC}"/>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0" name="Freeform 110">
              <a:extLst>
                <a:ext uri="{FF2B5EF4-FFF2-40B4-BE49-F238E27FC236}">
                  <a16:creationId xmlns:a16="http://schemas.microsoft.com/office/drawing/2014/main" id="{FE0DDC20-058C-42CA-B8E1-541F59C9C4AA}"/>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1" name="Freeform 111">
              <a:extLst>
                <a:ext uri="{FF2B5EF4-FFF2-40B4-BE49-F238E27FC236}">
                  <a16:creationId xmlns:a16="http://schemas.microsoft.com/office/drawing/2014/main" id="{55F7BC03-192C-48AD-AC13-06A2F9DAEA1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2" name="Freeform 112">
              <a:extLst>
                <a:ext uri="{FF2B5EF4-FFF2-40B4-BE49-F238E27FC236}">
                  <a16:creationId xmlns:a16="http://schemas.microsoft.com/office/drawing/2014/main" id="{1B7E42FE-1416-41F2-86FC-2933EBBB1290}"/>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3" name="Freeform 113">
              <a:extLst>
                <a:ext uri="{FF2B5EF4-FFF2-40B4-BE49-F238E27FC236}">
                  <a16:creationId xmlns:a16="http://schemas.microsoft.com/office/drawing/2014/main" id="{9CE54699-EB22-403D-B875-3AD92E4C1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4" name="Freeform 114">
              <a:extLst>
                <a:ext uri="{FF2B5EF4-FFF2-40B4-BE49-F238E27FC236}">
                  <a16:creationId xmlns:a16="http://schemas.microsoft.com/office/drawing/2014/main" id="{31A44FCC-FA9C-4922-987E-AA083E17322B}"/>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5" name="Freeform 115">
              <a:extLst>
                <a:ext uri="{FF2B5EF4-FFF2-40B4-BE49-F238E27FC236}">
                  <a16:creationId xmlns:a16="http://schemas.microsoft.com/office/drawing/2014/main" id="{65B48BBF-6D89-4D3E-90E0-9FA8B2E23C71}"/>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6" name="Freeform 116">
              <a:extLst>
                <a:ext uri="{FF2B5EF4-FFF2-40B4-BE49-F238E27FC236}">
                  <a16:creationId xmlns:a16="http://schemas.microsoft.com/office/drawing/2014/main" id="{BC67340A-2821-4279-8CD9-3C337C7DBEA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7" name="Freeform 117">
              <a:extLst>
                <a:ext uri="{FF2B5EF4-FFF2-40B4-BE49-F238E27FC236}">
                  <a16:creationId xmlns:a16="http://schemas.microsoft.com/office/drawing/2014/main" id="{001E2E5E-603E-452F-A24B-43A7060C3449}"/>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8" name="Freeform 118">
              <a:extLst>
                <a:ext uri="{FF2B5EF4-FFF2-40B4-BE49-F238E27FC236}">
                  <a16:creationId xmlns:a16="http://schemas.microsoft.com/office/drawing/2014/main" id="{C65E561A-C2D1-4E9F-A282-7CC0E7785FD0}"/>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9" name="Freeform 119">
              <a:extLst>
                <a:ext uri="{FF2B5EF4-FFF2-40B4-BE49-F238E27FC236}">
                  <a16:creationId xmlns:a16="http://schemas.microsoft.com/office/drawing/2014/main" id="{A8B94122-F6E4-48E2-ACF5-8E24D4FE3143}"/>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0" name="Freeform 120">
              <a:extLst>
                <a:ext uri="{FF2B5EF4-FFF2-40B4-BE49-F238E27FC236}">
                  <a16:creationId xmlns:a16="http://schemas.microsoft.com/office/drawing/2014/main" id="{7EF09E22-CC27-492E-A81F-2705284BDA4B}"/>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1" name="Freeform 121">
              <a:extLst>
                <a:ext uri="{FF2B5EF4-FFF2-40B4-BE49-F238E27FC236}">
                  <a16:creationId xmlns:a16="http://schemas.microsoft.com/office/drawing/2014/main" id="{DB39FE65-50B7-4CA0-A1FD-53807BA12E8D}"/>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2" name="Freeform 122">
              <a:extLst>
                <a:ext uri="{FF2B5EF4-FFF2-40B4-BE49-F238E27FC236}">
                  <a16:creationId xmlns:a16="http://schemas.microsoft.com/office/drawing/2014/main" id="{8369EA98-DC9C-4D8E-A8AD-42FB792C038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3" name="Freeform 123">
              <a:extLst>
                <a:ext uri="{FF2B5EF4-FFF2-40B4-BE49-F238E27FC236}">
                  <a16:creationId xmlns:a16="http://schemas.microsoft.com/office/drawing/2014/main" id="{BF92D781-226B-4E87-9EBD-422A4795C482}"/>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4" name="Freeform 124">
              <a:extLst>
                <a:ext uri="{FF2B5EF4-FFF2-40B4-BE49-F238E27FC236}">
                  <a16:creationId xmlns:a16="http://schemas.microsoft.com/office/drawing/2014/main" id="{2B4829F6-2BF4-4552-964A-E1F87A493369}"/>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5" name="Freeform 125">
              <a:extLst>
                <a:ext uri="{FF2B5EF4-FFF2-40B4-BE49-F238E27FC236}">
                  <a16:creationId xmlns:a16="http://schemas.microsoft.com/office/drawing/2014/main" id="{2F1FC0E3-DD88-4F06-AB7F-84D7E901BA72}"/>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6" name="Freeform 126">
              <a:extLst>
                <a:ext uri="{FF2B5EF4-FFF2-40B4-BE49-F238E27FC236}">
                  <a16:creationId xmlns:a16="http://schemas.microsoft.com/office/drawing/2014/main" id="{4C41B4FA-15B4-452F-A788-2D66853215CE}"/>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7" name="Freeform 127">
              <a:extLst>
                <a:ext uri="{FF2B5EF4-FFF2-40B4-BE49-F238E27FC236}">
                  <a16:creationId xmlns:a16="http://schemas.microsoft.com/office/drawing/2014/main" id="{D04A50AE-072C-415D-8461-7F5612FB2ED5}"/>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8" name="Freeform 128">
              <a:extLst>
                <a:ext uri="{FF2B5EF4-FFF2-40B4-BE49-F238E27FC236}">
                  <a16:creationId xmlns:a16="http://schemas.microsoft.com/office/drawing/2014/main" id="{5EEC9DF5-B533-4180-98FF-254A3C78D1E4}"/>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9" name="Freeform 129">
              <a:extLst>
                <a:ext uri="{FF2B5EF4-FFF2-40B4-BE49-F238E27FC236}">
                  <a16:creationId xmlns:a16="http://schemas.microsoft.com/office/drawing/2014/main" id="{DA04BA5F-698E-46CC-913E-5E8DD9F396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0" name="Freeform 130">
              <a:extLst>
                <a:ext uri="{FF2B5EF4-FFF2-40B4-BE49-F238E27FC236}">
                  <a16:creationId xmlns:a16="http://schemas.microsoft.com/office/drawing/2014/main" id="{80BE24B0-E08A-4AA6-BDE9-C2241226E45F}"/>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1" name="Freeform 131">
              <a:extLst>
                <a:ext uri="{FF2B5EF4-FFF2-40B4-BE49-F238E27FC236}">
                  <a16:creationId xmlns:a16="http://schemas.microsoft.com/office/drawing/2014/main" id="{ECAC99C4-39FF-4648-A9F9-01ECB2E12456}"/>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2" name="Freeform 132">
              <a:extLst>
                <a:ext uri="{FF2B5EF4-FFF2-40B4-BE49-F238E27FC236}">
                  <a16:creationId xmlns:a16="http://schemas.microsoft.com/office/drawing/2014/main" id="{39964BFA-D840-485C-888F-6CDEE4904B09}"/>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3" name="Freeform 133">
              <a:extLst>
                <a:ext uri="{FF2B5EF4-FFF2-40B4-BE49-F238E27FC236}">
                  <a16:creationId xmlns:a16="http://schemas.microsoft.com/office/drawing/2014/main" id="{14FA1933-CBD1-429D-82B6-60F1E50EA874}"/>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4" name="Freeform 134">
              <a:extLst>
                <a:ext uri="{FF2B5EF4-FFF2-40B4-BE49-F238E27FC236}">
                  <a16:creationId xmlns:a16="http://schemas.microsoft.com/office/drawing/2014/main" id="{D5838E98-8CB5-4553-8EB1-478882E46943}"/>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5" name="Freeform 135">
              <a:extLst>
                <a:ext uri="{FF2B5EF4-FFF2-40B4-BE49-F238E27FC236}">
                  <a16:creationId xmlns:a16="http://schemas.microsoft.com/office/drawing/2014/main" id="{CBE8FE95-7FFA-4B18-88C9-98FE77916CF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6" name="Freeform 136">
              <a:extLst>
                <a:ext uri="{FF2B5EF4-FFF2-40B4-BE49-F238E27FC236}">
                  <a16:creationId xmlns:a16="http://schemas.microsoft.com/office/drawing/2014/main" id="{A9BDD35F-FA4A-4A4D-92C3-6A84ED65E183}"/>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7" name="Freeform 137">
              <a:extLst>
                <a:ext uri="{FF2B5EF4-FFF2-40B4-BE49-F238E27FC236}">
                  <a16:creationId xmlns:a16="http://schemas.microsoft.com/office/drawing/2014/main" id="{0BD62FB2-78DC-4393-9C5A-7511290C05D0}"/>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8" name="Freeform 138">
              <a:extLst>
                <a:ext uri="{FF2B5EF4-FFF2-40B4-BE49-F238E27FC236}">
                  <a16:creationId xmlns:a16="http://schemas.microsoft.com/office/drawing/2014/main" id="{09DEDCF2-F22A-4F24-B86A-C2BEF888B51C}"/>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9" name="Freeform 139">
              <a:extLst>
                <a:ext uri="{FF2B5EF4-FFF2-40B4-BE49-F238E27FC236}">
                  <a16:creationId xmlns:a16="http://schemas.microsoft.com/office/drawing/2014/main" id="{751F1118-48BC-44C5-8F32-16C12B1ABEB2}"/>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0" name="Freeform 140">
              <a:extLst>
                <a:ext uri="{FF2B5EF4-FFF2-40B4-BE49-F238E27FC236}">
                  <a16:creationId xmlns:a16="http://schemas.microsoft.com/office/drawing/2014/main" id="{BD566E23-DB86-4888-889E-797ED466E6AF}"/>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1" name="Freeform 141">
              <a:extLst>
                <a:ext uri="{FF2B5EF4-FFF2-40B4-BE49-F238E27FC236}">
                  <a16:creationId xmlns:a16="http://schemas.microsoft.com/office/drawing/2014/main" id="{6C885B4A-63AB-4318-B741-BF893428586A}"/>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grpSp>
      <p:sp>
        <p:nvSpPr>
          <p:cNvPr id="72" name="文本框 71">
            <a:extLst>
              <a:ext uri="{FF2B5EF4-FFF2-40B4-BE49-F238E27FC236}">
                <a16:creationId xmlns:a16="http://schemas.microsoft.com/office/drawing/2014/main" id="{0628E98E-E729-4C19-BE71-5C02E7B9280B}"/>
              </a:ext>
            </a:extLst>
          </p:cNvPr>
          <p:cNvSpPr txBox="1"/>
          <p:nvPr userDrawn="1"/>
        </p:nvSpPr>
        <p:spPr>
          <a:xfrm>
            <a:off x="445418" y="1954926"/>
            <a:ext cx="246221" cy="2948147"/>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务求实学，存是去非</a:t>
            </a:r>
          </a:p>
        </p:txBody>
      </p:sp>
      <p:sp>
        <p:nvSpPr>
          <p:cNvPr id="73" name="文本框 72">
            <a:extLst>
              <a:ext uri="{FF2B5EF4-FFF2-40B4-BE49-F238E27FC236}">
                <a16:creationId xmlns:a16="http://schemas.microsoft.com/office/drawing/2014/main" id="{6D70D4C4-A104-4DA7-B6E9-4F14A639E2E5}"/>
              </a:ext>
            </a:extLst>
          </p:cNvPr>
          <p:cNvSpPr txBox="1"/>
          <p:nvPr userDrawn="1"/>
        </p:nvSpPr>
        <p:spPr>
          <a:xfrm>
            <a:off x="11500361" y="1647567"/>
            <a:ext cx="246221" cy="3562866"/>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正其谊、不谋其利，明其道、不计其功</a:t>
            </a:r>
          </a:p>
        </p:txBody>
      </p:sp>
      <p:grpSp>
        <p:nvGrpSpPr>
          <p:cNvPr id="74" name="组合 73">
            <a:extLst>
              <a:ext uri="{FF2B5EF4-FFF2-40B4-BE49-F238E27FC236}">
                <a16:creationId xmlns:a16="http://schemas.microsoft.com/office/drawing/2014/main" id="{C63A4929-FAE9-40F0-9F8B-3B0FDAF5AA64}"/>
              </a:ext>
            </a:extLst>
          </p:cNvPr>
          <p:cNvGrpSpPr/>
          <p:nvPr userDrawn="1"/>
        </p:nvGrpSpPr>
        <p:grpSpPr>
          <a:xfrm>
            <a:off x="445418" y="5902169"/>
            <a:ext cx="637411" cy="612930"/>
            <a:chOff x="1717634" y="914982"/>
            <a:chExt cx="637411" cy="612930"/>
          </a:xfrm>
          <a:solidFill>
            <a:schemeClr val="tx2"/>
          </a:solidFill>
        </p:grpSpPr>
        <p:sp>
          <p:nvSpPr>
            <p:cNvPr id="75" name="Freeform 6">
              <a:extLst>
                <a:ext uri="{FF2B5EF4-FFF2-40B4-BE49-F238E27FC236}">
                  <a16:creationId xmlns:a16="http://schemas.microsoft.com/office/drawing/2014/main" id="{46C93A4B-91EA-4A03-AB63-647789F1AB96}"/>
                </a:ext>
              </a:extLst>
            </p:cNvPr>
            <p:cNvSpPr>
              <a:spLocks/>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
              <a:extLst>
                <a:ext uri="{FF2B5EF4-FFF2-40B4-BE49-F238E27FC236}">
                  <a16:creationId xmlns:a16="http://schemas.microsoft.com/office/drawing/2014/main" id="{64D57A47-46F8-4F03-907C-B085642304CF}"/>
                </a:ext>
              </a:extLst>
            </p:cNvPr>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
              <a:extLst>
                <a:ext uri="{FF2B5EF4-FFF2-40B4-BE49-F238E27FC236}">
                  <a16:creationId xmlns:a16="http://schemas.microsoft.com/office/drawing/2014/main" id="{BF2220B9-4F58-49AD-B3DC-09DB842FA221}"/>
                </a:ext>
              </a:extLst>
            </p:cNvPr>
            <p:cNvSpPr>
              <a:spLocks/>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
              <a:extLst>
                <a:ext uri="{FF2B5EF4-FFF2-40B4-BE49-F238E27FC236}">
                  <a16:creationId xmlns:a16="http://schemas.microsoft.com/office/drawing/2014/main" id="{02087054-524B-435C-A602-B8E521760ECE}"/>
                </a:ext>
              </a:extLst>
            </p:cNvPr>
            <p:cNvSpPr>
              <a:spLocks/>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0">
              <a:extLst>
                <a:ext uri="{FF2B5EF4-FFF2-40B4-BE49-F238E27FC236}">
                  <a16:creationId xmlns:a16="http://schemas.microsoft.com/office/drawing/2014/main" id="{80E06D25-4F8D-4A0B-A3E3-CE24D2CF94E9}"/>
                </a:ext>
              </a:extLst>
            </p:cNvPr>
            <p:cNvSpPr>
              <a:spLocks/>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1">
              <a:extLst>
                <a:ext uri="{FF2B5EF4-FFF2-40B4-BE49-F238E27FC236}">
                  <a16:creationId xmlns:a16="http://schemas.microsoft.com/office/drawing/2014/main" id="{B369B74C-4FD5-418F-A960-F0FBF294651C}"/>
                </a:ext>
              </a:extLst>
            </p:cNvPr>
            <p:cNvSpPr>
              <a:spLocks/>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标题 1">
            <a:extLst>
              <a:ext uri="{FF2B5EF4-FFF2-40B4-BE49-F238E27FC236}">
                <a16:creationId xmlns:a16="http://schemas.microsoft.com/office/drawing/2014/main" id="{0ED5A53F-7564-40C0-8BFA-FC3896F41C34}"/>
              </a:ext>
            </a:extLst>
          </p:cNvPr>
          <p:cNvSpPr>
            <a:spLocks noGrp="1"/>
          </p:cNvSpPr>
          <p:nvPr>
            <p:ph type="title"/>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cxnSp>
        <p:nvCxnSpPr>
          <p:cNvPr id="84" name="直接连接符 83" hidden="1">
            <a:extLst>
              <a:ext uri="{FF2B5EF4-FFF2-40B4-BE49-F238E27FC236}">
                <a16:creationId xmlns:a16="http://schemas.microsoft.com/office/drawing/2014/main" id="{B1136200-5422-49E4-8D90-7B1727058DB5}"/>
              </a:ext>
            </a:extLst>
          </p:cNvPr>
          <p:cNvCxnSpPr>
            <a:cxnSpLocks/>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a:extLst>
              <a:ext uri="{FF2B5EF4-FFF2-40B4-BE49-F238E27FC236}">
                <a16:creationId xmlns:a16="http://schemas.microsoft.com/office/drawing/2014/main" id="{59D3579D-47D4-46DF-977D-BEF716FFEFEE}"/>
              </a:ext>
            </a:extLst>
          </p:cNvPr>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a:extLst>
              <a:ext uri="{FF2B5EF4-FFF2-40B4-BE49-F238E27FC236}">
                <a16:creationId xmlns:a16="http://schemas.microsoft.com/office/drawing/2014/main" id="{DD48FFAC-2DD4-4975-857C-676806078542}"/>
              </a:ext>
            </a:extLst>
          </p:cNvPr>
          <p:cNvSpPr>
            <a:spLocks noGrp="1"/>
          </p:cNvSpPr>
          <p:nvPr>
            <p:ph type="body" sz="quarter" idx="13"/>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2282834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副标题 2">
            <a:extLst>
              <a:ext uri="{FF2B5EF4-FFF2-40B4-BE49-F238E27FC236}">
                <a16:creationId xmlns:a16="http://schemas.microsoft.com/office/drawing/2014/main" id="{4D928ABA-C44F-43AE-8DB2-0946332E26B7}"/>
              </a:ext>
            </a:extLst>
          </p:cNvPr>
          <p:cNvSpPr txBox="1">
            <a:spLocks/>
          </p:cNvSpPr>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a:extLst>
              <a:ext uri="{FF2B5EF4-FFF2-40B4-BE49-F238E27FC236}">
                <a16:creationId xmlns:a16="http://schemas.microsoft.com/office/drawing/2014/main" id="{55E12536-F5E6-4615-BCA3-FD43010BD3F0}"/>
              </a:ext>
            </a:extLst>
          </p:cNvPr>
          <p:cNvSpPr txBox="1">
            <a:spLocks/>
          </p:cNvSpPr>
          <p:nvPr userDrawn="1"/>
        </p:nvSpPr>
        <p:spPr>
          <a:xfrm>
            <a:off x="1515340" y="3841753"/>
            <a:ext cx="3225354"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400" b="1" kern="1200" dirty="0">
                <a:solidFill>
                  <a:schemeClr val="tx1">
                    <a:lumMod val="75000"/>
                    <a:lumOff val="25000"/>
                  </a:schemeClr>
                </a:solidFill>
                <a:effectLst/>
                <a:latin typeface="+mn-lt"/>
                <a:ea typeface="+mn-ea"/>
                <a:cs typeface="+mn-cs"/>
              </a:rPr>
              <a:t>This Paper is On the Guidance and Mentor XXX support</a:t>
            </a:r>
            <a:endParaRPr lang="zh-CN" altLang="zh-CN" sz="1400" b="1" kern="1200" dirty="0">
              <a:solidFill>
                <a:schemeClr val="tx1">
                  <a:lumMod val="75000"/>
                  <a:lumOff val="25000"/>
                </a:schemeClr>
              </a:solidFill>
              <a:effectLst/>
              <a:latin typeface="+mn-lt"/>
              <a:ea typeface="+mn-ea"/>
              <a:cs typeface="+mn-cs"/>
            </a:endParaRPr>
          </a:p>
        </p:txBody>
      </p:sp>
      <p:sp>
        <p:nvSpPr>
          <p:cNvPr id="85" name="文本占位符 84">
            <a:extLst>
              <a:ext uri="{FF2B5EF4-FFF2-40B4-BE49-F238E27FC236}">
                <a16:creationId xmlns:a16="http://schemas.microsoft.com/office/drawing/2014/main" id="{9C066E07-1FB2-4E4E-885A-DB04877132EC}"/>
              </a:ext>
            </a:extLst>
          </p:cNvPr>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grpSp>
        <p:nvGrpSpPr>
          <p:cNvPr id="87" name="Group 74">
            <a:extLst>
              <a:ext uri="{FF2B5EF4-FFF2-40B4-BE49-F238E27FC236}">
                <a16:creationId xmlns:a16="http://schemas.microsoft.com/office/drawing/2014/main" id="{DE5F34AA-DE60-49EE-982E-B1E176FEED90}"/>
              </a:ext>
            </a:extLst>
          </p:cNvPr>
          <p:cNvGrpSpPr>
            <a:grpSpLocks noChangeAspect="1"/>
          </p:cNvGrpSpPr>
          <p:nvPr userDrawn="1"/>
        </p:nvGrpSpPr>
        <p:grpSpPr bwMode="auto">
          <a:xfrm>
            <a:off x="1511922" y="1044653"/>
            <a:ext cx="2014537" cy="560387"/>
            <a:chOff x="954" y="660"/>
            <a:chExt cx="1269" cy="353"/>
          </a:xfrm>
        </p:grpSpPr>
        <p:sp>
          <p:nvSpPr>
            <p:cNvPr id="89" name="Freeform 75">
              <a:extLst>
                <a:ext uri="{FF2B5EF4-FFF2-40B4-BE49-F238E27FC236}">
                  <a16:creationId xmlns:a16="http://schemas.microsoft.com/office/drawing/2014/main" id="{8B2498DD-9199-46A2-A18D-0705D67697DD}"/>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6">
              <a:extLst>
                <a:ext uri="{FF2B5EF4-FFF2-40B4-BE49-F238E27FC236}">
                  <a16:creationId xmlns:a16="http://schemas.microsoft.com/office/drawing/2014/main" id="{27F2E103-1219-4B08-AFAB-E952194DE85A}"/>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7">
              <a:extLst>
                <a:ext uri="{FF2B5EF4-FFF2-40B4-BE49-F238E27FC236}">
                  <a16:creationId xmlns:a16="http://schemas.microsoft.com/office/drawing/2014/main" id="{53C6CDB3-EB59-492C-951E-09DD70013121}"/>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8">
              <a:extLst>
                <a:ext uri="{FF2B5EF4-FFF2-40B4-BE49-F238E27FC236}">
                  <a16:creationId xmlns:a16="http://schemas.microsoft.com/office/drawing/2014/main" id="{2FEF08A5-6DF9-4AB5-A5A9-75D060EEA51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9">
              <a:extLst>
                <a:ext uri="{FF2B5EF4-FFF2-40B4-BE49-F238E27FC236}">
                  <a16:creationId xmlns:a16="http://schemas.microsoft.com/office/drawing/2014/main" id="{9D2D39E7-58A1-4FC8-BC3E-3A297B07B57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0">
              <a:extLst>
                <a:ext uri="{FF2B5EF4-FFF2-40B4-BE49-F238E27FC236}">
                  <a16:creationId xmlns:a16="http://schemas.microsoft.com/office/drawing/2014/main" id="{915E986D-1EF4-42B3-94BB-73A288B9101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1">
              <a:extLst>
                <a:ext uri="{FF2B5EF4-FFF2-40B4-BE49-F238E27FC236}">
                  <a16:creationId xmlns:a16="http://schemas.microsoft.com/office/drawing/2014/main" id="{76BD02E3-0A82-4F7E-B49E-08A3A8C6A62A}"/>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2">
              <a:extLst>
                <a:ext uri="{FF2B5EF4-FFF2-40B4-BE49-F238E27FC236}">
                  <a16:creationId xmlns:a16="http://schemas.microsoft.com/office/drawing/2014/main" id="{72D823C7-888B-4B1A-BFC8-5E00FF601B29}"/>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3">
              <a:extLst>
                <a:ext uri="{FF2B5EF4-FFF2-40B4-BE49-F238E27FC236}">
                  <a16:creationId xmlns:a16="http://schemas.microsoft.com/office/drawing/2014/main" id="{4AC02DF5-F283-49BB-8E72-C9328F2686FE}"/>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4">
              <a:extLst>
                <a:ext uri="{FF2B5EF4-FFF2-40B4-BE49-F238E27FC236}">
                  <a16:creationId xmlns:a16="http://schemas.microsoft.com/office/drawing/2014/main" id="{9916BE3C-9CFD-4E8D-A180-F8DF74C6F4B3}"/>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5">
              <a:extLst>
                <a:ext uri="{FF2B5EF4-FFF2-40B4-BE49-F238E27FC236}">
                  <a16:creationId xmlns:a16="http://schemas.microsoft.com/office/drawing/2014/main" id="{88769C33-8DE2-46FA-AE8E-1223ED2C4309}"/>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6">
              <a:extLst>
                <a:ext uri="{FF2B5EF4-FFF2-40B4-BE49-F238E27FC236}">
                  <a16:creationId xmlns:a16="http://schemas.microsoft.com/office/drawing/2014/main" id="{0CE95D69-B4C5-4145-932B-021143A6B2E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7">
              <a:extLst>
                <a:ext uri="{FF2B5EF4-FFF2-40B4-BE49-F238E27FC236}">
                  <a16:creationId xmlns:a16="http://schemas.microsoft.com/office/drawing/2014/main" id="{43B13C19-FB89-4EED-81C6-3D2C2608D415}"/>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8">
              <a:extLst>
                <a:ext uri="{FF2B5EF4-FFF2-40B4-BE49-F238E27FC236}">
                  <a16:creationId xmlns:a16="http://schemas.microsoft.com/office/drawing/2014/main" id="{8A91F156-A29E-472C-94F4-CE256BA0D5E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9">
              <a:extLst>
                <a:ext uri="{FF2B5EF4-FFF2-40B4-BE49-F238E27FC236}">
                  <a16:creationId xmlns:a16="http://schemas.microsoft.com/office/drawing/2014/main" id="{D7807415-D02A-4C80-BD78-41B382E35161}"/>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
              <a:extLst>
                <a:ext uri="{FF2B5EF4-FFF2-40B4-BE49-F238E27FC236}">
                  <a16:creationId xmlns:a16="http://schemas.microsoft.com/office/drawing/2014/main" id="{79DEE1DD-01C2-4B73-A6CD-DE0BE6BB7E17}"/>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1">
              <a:extLst>
                <a:ext uri="{FF2B5EF4-FFF2-40B4-BE49-F238E27FC236}">
                  <a16:creationId xmlns:a16="http://schemas.microsoft.com/office/drawing/2014/main" id="{010AA1A6-E46A-4F75-88C5-A56342E57CA7}"/>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2">
              <a:extLst>
                <a:ext uri="{FF2B5EF4-FFF2-40B4-BE49-F238E27FC236}">
                  <a16:creationId xmlns:a16="http://schemas.microsoft.com/office/drawing/2014/main" id="{C52736F8-DD1E-4205-B22C-019116B72B39}"/>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3">
              <a:extLst>
                <a:ext uri="{FF2B5EF4-FFF2-40B4-BE49-F238E27FC236}">
                  <a16:creationId xmlns:a16="http://schemas.microsoft.com/office/drawing/2014/main" id="{BCAE0993-9F35-49E9-8612-7A3460FF043F}"/>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94">
              <a:extLst>
                <a:ext uri="{FF2B5EF4-FFF2-40B4-BE49-F238E27FC236}">
                  <a16:creationId xmlns:a16="http://schemas.microsoft.com/office/drawing/2014/main" id="{08903417-CDA2-4B5C-8663-742A77050D7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95">
              <a:extLst>
                <a:ext uri="{FF2B5EF4-FFF2-40B4-BE49-F238E27FC236}">
                  <a16:creationId xmlns:a16="http://schemas.microsoft.com/office/drawing/2014/main" id="{6DAE163C-9373-4D54-80DA-79F3026765F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96">
              <a:extLst>
                <a:ext uri="{FF2B5EF4-FFF2-40B4-BE49-F238E27FC236}">
                  <a16:creationId xmlns:a16="http://schemas.microsoft.com/office/drawing/2014/main" id="{5E76BFC7-2013-43FB-854A-4415FCE2F79F}"/>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7">
              <a:extLst>
                <a:ext uri="{FF2B5EF4-FFF2-40B4-BE49-F238E27FC236}">
                  <a16:creationId xmlns:a16="http://schemas.microsoft.com/office/drawing/2014/main" id="{8AFBC41A-7495-4D2D-BE77-66A1AB944E74}"/>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98">
              <a:extLst>
                <a:ext uri="{FF2B5EF4-FFF2-40B4-BE49-F238E27FC236}">
                  <a16:creationId xmlns:a16="http://schemas.microsoft.com/office/drawing/2014/main" id="{D09FB162-D409-4711-8412-06A1353A318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9">
              <a:extLst>
                <a:ext uri="{FF2B5EF4-FFF2-40B4-BE49-F238E27FC236}">
                  <a16:creationId xmlns:a16="http://schemas.microsoft.com/office/drawing/2014/main" id="{A0A56EEB-FC0B-4ABC-9E2C-EE345582F9D6}"/>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0">
              <a:extLst>
                <a:ext uri="{FF2B5EF4-FFF2-40B4-BE49-F238E27FC236}">
                  <a16:creationId xmlns:a16="http://schemas.microsoft.com/office/drawing/2014/main" id="{515DC53A-290B-4BCD-A377-F29BC3F3B6A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1">
              <a:extLst>
                <a:ext uri="{FF2B5EF4-FFF2-40B4-BE49-F238E27FC236}">
                  <a16:creationId xmlns:a16="http://schemas.microsoft.com/office/drawing/2014/main" id="{43C182AC-B9CB-4033-809E-037CC73333BC}"/>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2">
              <a:extLst>
                <a:ext uri="{FF2B5EF4-FFF2-40B4-BE49-F238E27FC236}">
                  <a16:creationId xmlns:a16="http://schemas.microsoft.com/office/drawing/2014/main" id="{CA0469B9-9E7E-4971-8D1B-3A413794B938}"/>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3">
              <a:extLst>
                <a:ext uri="{FF2B5EF4-FFF2-40B4-BE49-F238E27FC236}">
                  <a16:creationId xmlns:a16="http://schemas.microsoft.com/office/drawing/2014/main" id="{90D9BB77-EE58-496F-AD2A-501FC366C125}"/>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04">
              <a:extLst>
                <a:ext uri="{FF2B5EF4-FFF2-40B4-BE49-F238E27FC236}">
                  <a16:creationId xmlns:a16="http://schemas.microsoft.com/office/drawing/2014/main" id="{23E2F9BE-3F09-4C1F-903B-DEDE7D1437B3}"/>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5">
              <a:extLst>
                <a:ext uri="{FF2B5EF4-FFF2-40B4-BE49-F238E27FC236}">
                  <a16:creationId xmlns:a16="http://schemas.microsoft.com/office/drawing/2014/main" id="{6BCCF8C5-EFF5-48BD-8438-CD6288B8B4BC}"/>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06">
              <a:extLst>
                <a:ext uri="{FF2B5EF4-FFF2-40B4-BE49-F238E27FC236}">
                  <a16:creationId xmlns:a16="http://schemas.microsoft.com/office/drawing/2014/main" id="{D85300FF-28F5-4F4C-9868-6E9E7358F061}"/>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7">
              <a:extLst>
                <a:ext uri="{FF2B5EF4-FFF2-40B4-BE49-F238E27FC236}">
                  <a16:creationId xmlns:a16="http://schemas.microsoft.com/office/drawing/2014/main" id="{B5784116-8C30-4671-9587-9D254C0F5AC5}"/>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8">
              <a:extLst>
                <a:ext uri="{FF2B5EF4-FFF2-40B4-BE49-F238E27FC236}">
                  <a16:creationId xmlns:a16="http://schemas.microsoft.com/office/drawing/2014/main" id="{DAFE9458-FE6E-4BB9-B4E5-4D0938965F3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9">
              <a:extLst>
                <a:ext uri="{FF2B5EF4-FFF2-40B4-BE49-F238E27FC236}">
                  <a16:creationId xmlns:a16="http://schemas.microsoft.com/office/drawing/2014/main" id="{016F9691-45CF-46FE-AA70-9A990927ED10}"/>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0">
              <a:extLst>
                <a:ext uri="{FF2B5EF4-FFF2-40B4-BE49-F238E27FC236}">
                  <a16:creationId xmlns:a16="http://schemas.microsoft.com/office/drawing/2014/main" id="{B225A0DC-7ECA-4E20-9B61-D8C8A44DBA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1">
              <a:extLst>
                <a:ext uri="{FF2B5EF4-FFF2-40B4-BE49-F238E27FC236}">
                  <a16:creationId xmlns:a16="http://schemas.microsoft.com/office/drawing/2014/main" id="{CD8BE105-8632-48C6-98AA-3BC083F5C5B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12">
              <a:extLst>
                <a:ext uri="{FF2B5EF4-FFF2-40B4-BE49-F238E27FC236}">
                  <a16:creationId xmlns:a16="http://schemas.microsoft.com/office/drawing/2014/main" id="{E8E80D59-7153-46E8-8ECB-43A44D2BD65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3">
              <a:extLst>
                <a:ext uri="{FF2B5EF4-FFF2-40B4-BE49-F238E27FC236}">
                  <a16:creationId xmlns:a16="http://schemas.microsoft.com/office/drawing/2014/main" id="{79FC4AC3-30A3-4A82-9A40-93045F67B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14">
              <a:extLst>
                <a:ext uri="{FF2B5EF4-FFF2-40B4-BE49-F238E27FC236}">
                  <a16:creationId xmlns:a16="http://schemas.microsoft.com/office/drawing/2014/main" id="{3AB54E72-92A4-46A2-9ABB-FCC8E92962DE}"/>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15">
              <a:extLst>
                <a:ext uri="{FF2B5EF4-FFF2-40B4-BE49-F238E27FC236}">
                  <a16:creationId xmlns:a16="http://schemas.microsoft.com/office/drawing/2014/main" id="{E9B7B1E9-6B5C-4ABF-A6A4-475C1FFFF1D5}"/>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16">
              <a:extLst>
                <a:ext uri="{FF2B5EF4-FFF2-40B4-BE49-F238E27FC236}">
                  <a16:creationId xmlns:a16="http://schemas.microsoft.com/office/drawing/2014/main" id="{C7EEDC3D-B057-4D89-9724-8F25D6CBD68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17">
              <a:extLst>
                <a:ext uri="{FF2B5EF4-FFF2-40B4-BE49-F238E27FC236}">
                  <a16:creationId xmlns:a16="http://schemas.microsoft.com/office/drawing/2014/main" id="{500387AB-FCEB-410E-9E89-515ABF95E412}"/>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18">
              <a:extLst>
                <a:ext uri="{FF2B5EF4-FFF2-40B4-BE49-F238E27FC236}">
                  <a16:creationId xmlns:a16="http://schemas.microsoft.com/office/drawing/2014/main" id="{22E285A3-9B96-4499-B043-4F370F630136}"/>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9">
              <a:extLst>
                <a:ext uri="{FF2B5EF4-FFF2-40B4-BE49-F238E27FC236}">
                  <a16:creationId xmlns:a16="http://schemas.microsoft.com/office/drawing/2014/main" id="{1B908973-8AE8-4B7B-B100-336A7177394F}"/>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0">
              <a:extLst>
                <a:ext uri="{FF2B5EF4-FFF2-40B4-BE49-F238E27FC236}">
                  <a16:creationId xmlns:a16="http://schemas.microsoft.com/office/drawing/2014/main" id="{1375AF14-9ABC-434E-8402-76DB53F6CAD8}"/>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1">
              <a:extLst>
                <a:ext uri="{FF2B5EF4-FFF2-40B4-BE49-F238E27FC236}">
                  <a16:creationId xmlns:a16="http://schemas.microsoft.com/office/drawing/2014/main" id="{A87E967F-2771-47FD-AE1F-15AF226C63DE}"/>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2">
              <a:extLst>
                <a:ext uri="{FF2B5EF4-FFF2-40B4-BE49-F238E27FC236}">
                  <a16:creationId xmlns:a16="http://schemas.microsoft.com/office/drawing/2014/main" id="{0C0CF095-E9ED-43B6-921B-11B4DFB4B863}"/>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3">
              <a:extLst>
                <a:ext uri="{FF2B5EF4-FFF2-40B4-BE49-F238E27FC236}">
                  <a16:creationId xmlns:a16="http://schemas.microsoft.com/office/drawing/2014/main" id="{DA7EF2E6-E052-449B-A100-FC852D03C969}"/>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24">
              <a:extLst>
                <a:ext uri="{FF2B5EF4-FFF2-40B4-BE49-F238E27FC236}">
                  <a16:creationId xmlns:a16="http://schemas.microsoft.com/office/drawing/2014/main" id="{009D9541-5AEC-4746-9DAB-628470FA4102}"/>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5">
              <a:extLst>
                <a:ext uri="{FF2B5EF4-FFF2-40B4-BE49-F238E27FC236}">
                  <a16:creationId xmlns:a16="http://schemas.microsoft.com/office/drawing/2014/main" id="{5D126454-24AF-4FEA-8F3B-4BAB4A1EB95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6">
              <a:extLst>
                <a:ext uri="{FF2B5EF4-FFF2-40B4-BE49-F238E27FC236}">
                  <a16:creationId xmlns:a16="http://schemas.microsoft.com/office/drawing/2014/main" id="{21170BD5-ADBC-495C-B8BD-5803DF4FEB4B}"/>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7">
              <a:extLst>
                <a:ext uri="{FF2B5EF4-FFF2-40B4-BE49-F238E27FC236}">
                  <a16:creationId xmlns:a16="http://schemas.microsoft.com/office/drawing/2014/main" id="{CBD44F93-6078-4D44-B661-4EB0E9950006}"/>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8">
              <a:extLst>
                <a:ext uri="{FF2B5EF4-FFF2-40B4-BE49-F238E27FC236}">
                  <a16:creationId xmlns:a16="http://schemas.microsoft.com/office/drawing/2014/main" id="{45E65DB2-3712-42F0-93B8-FCF56DB1D96A}"/>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9">
              <a:extLst>
                <a:ext uri="{FF2B5EF4-FFF2-40B4-BE49-F238E27FC236}">
                  <a16:creationId xmlns:a16="http://schemas.microsoft.com/office/drawing/2014/main" id="{056EA474-333E-4482-9A08-C13AA1C2CC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0">
              <a:extLst>
                <a:ext uri="{FF2B5EF4-FFF2-40B4-BE49-F238E27FC236}">
                  <a16:creationId xmlns:a16="http://schemas.microsoft.com/office/drawing/2014/main" id="{7625672A-2B87-440F-A4EA-316D3877C7BD}"/>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1">
              <a:extLst>
                <a:ext uri="{FF2B5EF4-FFF2-40B4-BE49-F238E27FC236}">
                  <a16:creationId xmlns:a16="http://schemas.microsoft.com/office/drawing/2014/main" id="{29B854F1-1233-46AD-B832-38BBBA7EA6D1}"/>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2">
              <a:extLst>
                <a:ext uri="{FF2B5EF4-FFF2-40B4-BE49-F238E27FC236}">
                  <a16:creationId xmlns:a16="http://schemas.microsoft.com/office/drawing/2014/main" id="{C08F52CD-3E28-4262-B4F6-59DFB1285CBD}"/>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3">
              <a:extLst>
                <a:ext uri="{FF2B5EF4-FFF2-40B4-BE49-F238E27FC236}">
                  <a16:creationId xmlns:a16="http://schemas.microsoft.com/office/drawing/2014/main" id="{DB72564E-BD73-4A72-A746-1868092EDC8F}"/>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4">
              <a:extLst>
                <a:ext uri="{FF2B5EF4-FFF2-40B4-BE49-F238E27FC236}">
                  <a16:creationId xmlns:a16="http://schemas.microsoft.com/office/drawing/2014/main" id="{BF307901-670F-4D61-852C-FD6D7C83F9BD}"/>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5">
              <a:extLst>
                <a:ext uri="{FF2B5EF4-FFF2-40B4-BE49-F238E27FC236}">
                  <a16:creationId xmlns:a16="http://schemas.microsoft.com/office/drawing/2014/main" id="{61EA73CD-C6A3-4252-9AF0-8749345E60A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36">
              <a:extLst>
                <a:ext uri="{FF2B5EF4-FFF2-40B4-BE49-F238E27FC236}">
                  <a16:creationId xmlns:a16="http://schemas.microsoft.com/office/drawing/2014/main" id="{554217B1-DE75-417E-B7D0-233320BE5979}"/>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37">
              <a:extLst>
                <a:ext uri="{FF2B5EF4-FFF2-40B4-BE49-F238E27FC236}">
                  <a16:creationId xmlns:a16="http://schemas.microsoft.com/office/drawing/2014/main" id="{D985DAC8-BBB3-4137-9160-BA02CFFF1FE4}"/>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38">
              <a:extLst>
                <a:ext uri="{FF2B5EF4-FFF2-40B4-BE49-F238E27FC236}">
                  <a16:creationId xmlns:a16="http://schemas.microsoft.com/office/drawing/2014/main" id="{82127D24-C41B-4AC6-BE3C-21DDE5E75A3E}"/>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39">
              <a:extLst>
                <a:ext uri="{FF2B5EF4-FFF2-40B4-BE49-F238E27FC236}">
                  <a16:creationId xmlns:a16="http://schemas.microsoft.com/office/drawing/2014/main" id="{26F3D97C-ECC2-4C9D-9C2E-A4BB54A56AD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0">
              <a:extLst>
                <a:ext uri="{FF2B5EF4-FFF2-40B4-BE49-F238E27FC236}">
                  <a16:creationId xmlns:a16="http://schemas.microsoft.com/office/drawing/2014/main" id="{8528C489-1E39-4EAA-916C-F5D4CBE01B68}"/>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1">
              <a:extLst>
                <a:ext uri="{FF2B5EF4-FFF2-40B4-BE49-F238E27FC236}">
                  <a16:creationId xmlns:a16="http://schemas.microsoft.com/office/drawing/2014/main" id="{B0DD7ED7-C458-43A1-A436-277A31301299}"/>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文本框 6">
            <a:extLst>
              <a:ext uri="{FF2B5EF4-FFF2-40B4-BE49-F238E27FC236}">
                <a16:creationId xmlns:a16="http://schemas.microsoft.com/office/drawing/2014/main" id="{460BFB9A-C912-4D22-97BB-85D3A37635C3}"/>
              </a:ext>
            </a:extLst>
          </p:cNvPr>
          <p:cNvSpPr txBox="1"/>
          <p:nvPr userDrawn="1"/>
        </p:nvSpPr>
        <p:spPr>
          <a:xfrm>
            <a:off x="1511922" y="2249299"/>
            <a:ext cx="3228772" cy="840230"/>
          </a:xfrm>
          <a:prstGeom prst="rect">
            <a:avLst/>
          </a:prstGeom>
        </p:spPr>
        <p:txBody>
          <a:bodyPr vert="horz" lIns="0" tIns="45720" rIns="0" bIns="45720" rtlCol="0" anchor="ctr">
            <a:normAutofit fontScale="77500" lnSpcReduction="20000"/>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rPr>
              <a:t>感谢老师们的</a:t>
            </a:r>
          </a:p>
        </p:txBody>
      </p:sp>
      <p:sp>
        <p:nvSpPr>
          <p:cNvPr id="156" name="文本框 155">
            <a:extLst>
              <a:ext uri="{FF2B5EF4-FFF2-40B4-BE49-F238E27FC236}">
                <a16:creationId xmlns:a16="http://schemas.microsoft.com/office/drawing/2014/main" id="{DEDEC979-C50A-44A2-A581-D5B79A9EF3AC}"/>
              </a:ext>
            </a:extLst>
          </p:cNvPr>
          <p:cNvSpPr txBox="1"/>
          <p:nvPr userDrawn="1"/>
        </p:nvSpPr>
        <p:spPr>
          <a:xfrm>
            <a:off x="1511922" y="2954420"/>
            <a:ext cx="2489551"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rPr>
              <a:t>悉心指导</a:t>
            </a:r>
          </a:p>
        </p:txBody>
      </p:sp>
    </p:spTree>
    <p:extLst>
      <p:ext uri="{BB962C8B-B14F-4D97-AF65-F5344CB8AC3E}">
        <p14:creationId xmlns:p14="http://schemas.microsoft.com/office/powerpoint/2010/main" val="2724528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4062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226230"/>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649" r:id="rId3"/>
    <p:sldLayoutId id="2147483657" r:id="rId4"/>
    <p:sldLayoutId id="2147483658" r:id="rId5"/>
    <p:sldLayoutId id="2147483695" r:id="rId6"/>
    <p:sldLayoutId id="2147483655" r:id="rId7"/>
    <p:sldLayoutId id="2147483656"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guide id="7" orient="horz" pos="2160" userDrawn="1">
          <p15:clr>
            <a:srgbClr val="F26B43"/>
          </p15:clr>
        </p15:guide>
        <p15:guide id="8"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74918"/>
      </p:ext>
    </p:extLst>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545794"/>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4.gif"/><Relationship Id="rId4" Type="http://schemas.openxmlformats.org/officeDocument/2006/relationships/image" Target="../media/image23.gi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C32E6A18-380F-4A05-8D91-FC58B280B675}"/>
              </a:ext>
            </a:extLst>
          </p:cNvPr>
          <p:cNvPicPr>
            <a:picLocks noGrp="1" noChangeAspect="1"/>
          </p:cNvPicPr>
          <p:nvPr>
            <p:ph type="pic" sz="quarter" idx="10"/>
          </p:nvPr>
        </p:nvPicPr>
        <p:blipFill>
          <a:blip r:embed="rId3">
            <a:extLst>
              <a:ext uri="{28A0092B-C50C-407E-A947-70E740481C1C}">
                <a14:useLocalDpi xmlns:a14="http://schemas.microsoft.com/office/drawing/2010/main"/>
              </a:ext>
            </a:extLst>
          </a:blip>
          <a:stretch>
            <a:fillRect/>
          </a:stretch>
        </p:blipFill>
        <p:spPr>
          <a:xfrm>
            <a:off x="0" y="0"/>
            <a:ext cx="12192000" cy="6857999"/>
          </a:xfrm>
        </p:spPr>
      </p:pic>
      <p:sp>
        <p:nvSpPr>
          <p:cNvPr id="24" name="任意多边形: 形状 23">
            <a:extLst>
              <a:ext uri="{FF2B5EF4-FFF2-40B4-BE49-F238E27FC236}">
                <a16:creationId xmlns:a16="http://schemas.microsoft.com/office/drawing/2014/main" id="{7593E57F-DBCC-4D90-8B0F-E18CF040DDC4}"/>
              </a:ext>
            </a:extLst>
          </p:cNvPr>
          <p:cNvSpPr/>
          <p:nvPr/>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26" name="Group 74">
            <a:extLst>
              <a:ext uri="{FF2B5EF4-FFF2-40B4-BE49-F238E27FC236}">
                <a16:creationId xmlns:a16="http://schemas.microsoft.com/office/drawing/2014/main" id="{6185ACA8-CC1F-4169-9C76-47343C2BCE1A}"/>
              </a:ext>
            </a:extLst>
          </p:cNvPr>
          <p:cNvGrpSpPr>
            <a:grpSpLocks noChangeAspect="1"/>
          </p:cNvGrpSpPr>
          <p:nvPr/>
        </p:nvGrpSpPr>
        <p:grpSpPr bwMode="auto">
          <a:xfrm>
            <a:off x="5159308" y="4061905"/>
            <a:ext cx="1873384" cy="521122"/>
            <a:chOff x="954" y="660"/>
            <a:chExt cx="1269" cy="353"/>
          </a:xfrm>
          <a:solidFill>
            <a:schemeClr val="bg1"/>
          </a:solidFill>
        </p:grpSpPr>
        <p:sp>
          <p:nvSpPr>
            <p:cNvPr id="27" name="Freeform 75">
              <a:extLst>
                <a:ext uri="{FF2B5EF4-FFF2-40B4-BE49-F238E27FC236}">
                  <a16:creationId xmlns:a16="http://schemas.microsoft.com/office/drawing/2014/main" id="{5B32A1A9-FE14-4AAB-8395-1BC9CEE5865A}"/>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76">
              <a:extLst>
                <a:ext uri="{FF2B5EF4-FFF2-40B4-BE49-F238E27FC236}">
                  <a16:creationId xmlns:a16="http://schemas.microsoft.com/office/drawing/2014/main" id="{37F60CF4-2714-44CF-BB10-7DED3EC240EB}"/>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77">
              <a:extLst>
                <a:ext uri="{FF2B5EF4-FFF2-40B4-BE49-F238E27FC236}">
                  <a16:creationId xmlns:a16="http://schemas.microsoft.com/office/drawing/2014/main" id="{7F2144F8-B165-426B-9334-6FB21B8B5730}"/>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78">
              <a:extLst>
                <a:ext uri="{FF2B5EF4-FFF2-40B4-BE49-F238E27FC236}">
                  <a16:creationId xmlns:a16="http://schemas.microsoft.com/office/drawing/2014/main" id="{7302DBCC-36D1-423B-A2B6-DD8EBBD33A4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79">
              <a:extLst>
                <a:ext uri="{FF2B5EF4-FFF2-40B4-BE49-F238E27FC236}">
                  <a16:creationId xmlns:a16="http://schemas.microsoft.com/office/drawing/2014/main" id="{611983B0-65EA-48AD-AAA5-AE1864ACDBC9}"/>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80">
              <a:extLst>
                <a:ext uri="{FF2B5EF4-FFF2-40B4-BE49-F238E27FC236}">
                  <a16:creationId xmlns:a16="http://schemas.microsoft.com/office/drawing/2014/main" id="{22519C25-A21A-42A7-B99D-1E6275AE4ABE}"/>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81">
              <a:extLst>
                <a:ext uri="{FF2B5EF4-FFF2-40B4-BE49-F238E27FC236}">
                  <a16:creationId xmlns:a16="http://schemas.microsoft.com/office/drawing/2014/main" id="{B39C62D9-A54A-4834-AC74-ED7E23EF2CC4}"/>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82">
              <a:extLst>
                <a:ext uri="{FF2B5EF4-FFF2-40B4-BE49-F238E27FC236}">
                  <a16:creationId xmlns:a16="http://schemas.microsoft.com/office/drawing/2014/main" id="{8CC8B0C2-86FC-4C0C-9D36-98E00ED9262C}"/>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83">
              <a:extLst>
                <a:ext uri="{FF2B5EF4-FFF2-40B4-BE49-F238E27FC236}">
                  <a16:creationId xmlns:a16="http://schemas.microsoft.com/office/drawing/2014/main" id="{642AF54D-5851-4331-AA5E-E78563513DD1}"/>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84">
              <a:extLst>
                <a:ext uri="{FF2B5EF4-FFF2-40B4-BE49-F238E27FC236}">
                  <a16:creationId xmlns:a16="http://schemas.microsoft.com/office/drawing/2014/main" id="{01A6AD70-9E11-4BF7-BA66-A16A3923D965}"/>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85">
              <a:extLst>
                <a:ext uri="{FF2B5EF4-FFF2-40B4-BE49-F238E27FC236}">
                  <a16:creationId xmlns:a16="http://schemas.microsoft.com/office/drawing/2014/main" id="{A97301B1-39E3-4A38-8A31-4946DB10FD9A}"/>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86">
              <a:extLst>
                <a:ext uri="{FF2B5EF4-FFF2-40B4-BE49-F238E27FC236}">
                  <a16:creationId xmlns:a16="http://schemas.microsoft.com/office/drawing/2014/main" id="{967644C6-E367-4C3A-967A-92BC31D2843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87">
              <a:extLst>
                <a:ext uri="{FF2B5EF4-FFF2-40B4-BE49-F238E27FC236}">
                  <a16:creationId xmlns:a16="http://schemas.microsoft.com/office/drawing/2014/main" id="{54058279-3C62-4135-A336-B3496BF0E821}"/>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88">
              <a:extLst>
                <a:ext uri="{FF2B5EF4-FFF2-40B4-BE49-F238E27FC236}">
                  <a16:creationId xmlns:a16="http://schemas.microsoft.com/office/drawing/2014/main" id="{1645D9E7-CD38-4B53-BAE2-9AEAEBD2F826}"/>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89">
              <a:extLst>
                <a:ext uri="{FF2B5EF4-FFF2-40B4-BE49-F238E27FC236}">
                  <a16:creationId xmlns:a16="http://schemas.microsoft.com/office/drawing/2014/main" id="{4DA8A30F-CFC1-48B1-B719-E0D63CD37354}"/>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90">
              <a:extLst>
                <a:ext uri="{FF2B5EF4-FFF2-40B4-BE49-F238E27FC236}">
                  <a16:creationId xmlns:a16="http://schemas.microsoft.com/office/drawing/2014/main" id="{7364087F-D733-4758-8534-A20362ED0488}"/>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91">
              <a:extLst>
                <a:ext uri="{FF2B5EF4-FFF2-40B4-BE49-F238E27FC236}">
                  <a16:creationId xmlns:a16="http://schemas.microsoft.com/office/drawing/2014/main" id="{8EB7A637-6310-4A32-81F0-F74ED17C48D1}"/>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92">
              <a:extLst>
                <a:ext uri="{FF2B5EF4-FFF2-40B4-BE49-F238E27FC236}">
                  <a16:creationId xmlns:a16="http://schemas.microsoft.com/office/drawing/2014/main" id="{9DE0FDA3-3139-4668-B614-E13ACA7F6591}"/>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93">
              <a:extLst>
                <a:ext uri="{FF2B5EF4-FFF2-40B4-BE49-F238E27FC236}">
                  <a16:creationId xmlns:a16="http://schemas.microsoft.com/office/drawing/2014/main" id="{ED28496C-A63C-469B-AC0C-53D3011B5CCC}"/>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94">
              <a:extLst>
                <a:ext uri="{FF2B5EF4-FFF2-40B4-BE49-F238E27FC236}">
                  <a16:creationId xmlns:a16="http://schemas.microsoft.com/office/drawing/2014/main" id="{F3D63269-7AA9-4319-BCA4-CA4CF9FAFF57}"/>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95">
              <a:extLst>
                <a:ext uri="{FF2B5EF4-FFF2-40B4-BE49-F238E27FC236}">
                  <a16:creationId xmlns:a16="http://schemas.microsoft.com/office/drawing/2014/main" id="{E1FF003B-9714-41AF-980C-02BCD847E0D6}"/>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96">
              <a:extLst>
                <a:ext uri="{FF2B5EF4-FFF2-40B4-BE49-F238E27FC236}">
                  <a16:creationId xmlns:a16="http://schemas.microsoft.com/office/drawing/2014/main" id="{7DEFB929-EA64-4C49-8848-86B7CE71FC4B}"/>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9" name="Freeform 97">
              <a:extLst>
                <a:ext uri="{FF2B5EF4-FFF2-40B4-BE49-F238E27FC236}">
                  <a16:creationId xmlns:a16="http://schemas.microsoft.com/office/drawing/2014/main" id="{A8E05142-9F67-4D21-9784-CFA885ED6217}"/>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0" name="Freeform 98">
              <a:extLst>
                <a:ext uri="{FF2B5EF4-FFF2-40B4-BE49-F238E27FC236}">
                  <a16:creationId xmlns:a16="http://schemas.microsoft.com/office/drawing/2014/main" id="{511CC19C-9C26-4A12-BE86-E8B5E9E3A279}"/>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1" name="Freeform 99">
              <a:extLst>
                <a:ext uri="{FF2B5EF4-FFF2-40B4-BE49-F238E27FC236}">
                  <a16:creationId xmlns:a16="http://schemas.microsoft.com/office/drawing/2014/main" id="{1704249E-E332-4CBE-853D-14082AD87815}"/>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2" name="Freeform 100">
              <a:extLst>
                <a:ext uri="{FF2B5EF4-FFF2-40B4-BE49-F238E27FC236}">
                  <a16:creationId xmlns:a16="http://schemas.microsoft.com/office/drawing/2014/main" id="{D4B2FA78-6D48-47A9-BAE2-6CC9D9C927D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3" name="Freeform 101">
              <a:extLst>
                <a:ext uri="{FF2B5EF4-FFF2-40B4-BE49-F238E27FC236}">
                  <a16:creationId xmlns:a16="http://schemas.microsoft.com/office/drawing/2014/main" id="{01707640-F386-45A1-B501-36B3A87E4CB0}"/>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4" name="Freeform 102">
              <a:extLst>
                <a:ext uri="{FF2B5EF4-FFF2-40B4-BE49-F238E27FC236}">
                  <a16:creationId xmlns:a16="http://schemas.microsoft.com/office/drawing/2014/main" id="{55DCDB11-141F-4B34-B9B1-0284FB245D2D}"/>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5" name="Freeform 103">
              <a:extLst>
                <a:ext uri="{FF2B5EF4-FFF2-40B4-BE49-F238E27FC236}">
                  <a16:creationId xmlns:a16="http://schemas.microsoft.com/office/drawing/2014/main" id="{1765F85A-1458-4B00-B799-F72624001D29}"/>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6" name="Freeform 104">
              <a:extLst>
                <a:ext uri="{FF2B5EF4-FFF2-40B4-BE49-F238E27FC236}">
                  <a16:creationId xmlns:a16="http://schemas.microsoft.com/office/drawing/2014/main" id="{11802E6C-F745-4496-9C3B-6CC3BF1AB3BE}"/>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7" name="Freeform 105">
              <a:extLst>
                <a:ext uri="{FF2B5EF4-FFF2-40B4-BE49-F238E27FC236}">
                  <a16:creationId xmlns:a16="http://schemas.microsoft.com/office/drawing/2014/main" id="{935B5B12-F9B7-40C4-AB22-948B9FE2E545}"/>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8" name="Freeform 106">
              <a:extLst>
                <a:ext uri="{FF2B5EF4-FFF2-40B4-BE49-F238E27FC236}">
                  <a16:creationId xmlns:a16="http://schemas.microsoft.com/office/drawing/2014/main" id="{42960C9D-CD2D-4A4F-BF26-7B0CCC9AF4B4}"/>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9" name="Freeform 107">
              <a:extLst>
                <a:ext uri="{FF2B5EF4-FFF2-40B4-BE49-F238E27FC236}">
                  <a16:creationId xmlns:a16="http://schemas.microsoft.com/office/drawing/2014/main" id="{975DEE03-4549-4CE2-A026-6DBD94D1EE97}"/>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0" name="Freeform 108">
              <a:extLst>
                <a:ext uri="{FF2B5EF4-FFF2-40B4-BE49-F238E27FC236}">
                  <a16:creationId xmlns:a16="http://schemas.microsoft.com/office/drawing/2014/main" id="{F8248AA9-E46D-48DB-9EB4-DD756721E331}"/>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1" name="Freeform 109">
              <a:extLst>
                <a:ext uri="{FF2B5EF4-FFF2-40B4-BE49-F238E27FC236}">
                  <a16:creationId xmlns:a16="http://schemas.microsoft.com/office/drawing/2014/main" id="{4D89CEBA-E5F4-4BB5-AC28-29CE961A059B}"/>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2" name="Freeform 110">
              <a:extLst>
                <a:ext uri="{FF2B5EF4-FFF2-40B4-BE49-F238E27FC236}">
                  <a16:creationId xmlns:a16="http://schemas.microsoft.com/office/drawing/2014/main" id="{48474659-A487-4640-8D49-0974B15995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3" name="Freeform 111">
              <a:extLst>
                <a:ext uri="{FF2B5EF4-FFF2-40B4-BE49-F238E27FC236}">
                  <a16:creationId xmlns:a16="http://schemas.microsoft.com/office/drawing/2014/main" id="{5AD07180-92D4-46C9-B384-47CF0399520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4" name="Freeform 112">
              <a:extLst>
                <a:ext uri="{FF2B5EF4-FFF2-40B4-BE49-F238E27FC236}">
                  <a16:creationId xmlns:a16="http://schemas.microsoft.com/office/drawing/2014/main" id="{79587411-8B5C-4764-BF57-F7B507F5A092}"/>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5" name="Freeform 113">
              <a:extLst>
                <a:ext uri="{FF2B5EF4-FFF2-40B4-BE49-F238E27FC236}">
                  <a16:creationId xmlns:a16="http://schemas.microsoft.com/office/drawing/2014/main" id="{E95FB38D-7BBB-4BC5-BBA1-D5B384CA2772}"/>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6" name="Freeform 114">
              <a:extLst>
                <a:ext uri="{FF2B5EF4-FFF2-40B4-BE49-F238E27FC236}">
                  <a16:creationId xmlns:a16="http://schemas.microsoft.com/office/drawing/2014/main" id="{618B945C-4000-41AC-BABD-09E22598E450}"/>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7" name="Freeform 115">
              <a:extLst>
                <a:ext uri="{FF2B5EF4-FFF2-40B4-BE49-F238E27FC236}">
                  <a16:creationId xmlns:a16="http://schemas.microsoft.com/office/drawing/2014/main" id="{49BE3196-6ABB-4903-A1F9-F239BFD27D90}"/>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8" name="Freeform 116">
              <a:extLst>
                <a:ext uri="{FF2B5EF4-FFF2-40B4-BE49-F238E27FC236}">
                  <a16:creationId xmlns:a16="http://schemas.microsoft.com/office/drawing/2014/main" id="{2F4238FA-4634-492D-92A1-14A375EF4CC7}"/>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9" name="Freeform 117">
              <a:extLst>
                <a:ext uri="{FF2B5EF4-FFF2-40B4-BE49-F238E27FC236}">
                  <a16:creationId xmlns:a16="http://schemas.microsoft.com/office/drawing/2014/main" id="{086E4C46-AE75-45AE-8DD3-0C4D8966A3F6}"/>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0" name="Freeform 118">
              <a:extLst>
                <a:ext uri="{FF2B5EF4-FFF2-40B4-BE49-F238E27FC236}">
                  <a16:creationId xmlns:a16="http://schemas.microsoft.com/office/drawing/2014/main" id="{92E57252-43CC-42DA-8CB6-9E2BD4C071A3}"/>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1" name="Freeform 119">
              <a:extLst>
                <a:ext uri="{FF2B5EF4-FFF2-40B4-BE49-F238E27FC236}">
                  <a16:creationId xmlns:a16="http://schemas.microsoft.com/office/drawing/2014/main" id="{A3B8F4A7-EA37-4247-928F-B5016734BA63}"/>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2" name="Freeform 120">
              <a:extLst>
                <a:ext uri="{FF2B5EF4-FFF2-40B4-BE49-F238E27FC236}">
                  <a16:creationId xmlns:a16="http://schemas.microsoft.com/office/drawing/2014/main" id="{6DD9DD37-7952-4252-9BC7-380FBBC700FF}"/>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3" name="Freeform 121">
              <a:extLst>
                <a:ext uri="{FF2B5EF4-FFF2-40B4-BE49-F238E27FC236}">
                  <a16:creationId xmlns:a16="http://schemas.microsoft.com/office/drawing/2014/main" id="{6E23BDBF-2FA0-4EFB-AEAD-72C7CFD0FD90}"/>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4" name="Freeform 122">
              <a:extLst>
                <a:ext uri="{FF2B5EF4-FFF2-40B4-BE49-F238E27FC236}">
                  <a16:creationId xmlns:a16="http://schemas.microsoft.com/office/drawing/2014/main" id="{19BE6E6A-B570-4343-B7B4-491E281B417B}"/>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5" name="Freeform 123">
              <a:extLst>
                <a:ext uri="{FF2B5EF4-FFF2-40B4-BE49-F238E27FC236}">
                  <a16:creationId xmlns:a16="http://schemas.microsoft.com/office/drawing/2014/main" id="{4CA01EBE-BA8D-443F-86EA-262A8DFFF535}"/>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6" name="Freeform 124">
              <a:extLst>
                <a:ext uri="{FF2B5EF4-FFF2-40B4-BE49-F238E27FC236}">
                  <a16:creationId xmlns:a16="http://schemas.microsoft.com/office/drawing/2014/main" id="{49366998-C16F-462C-A836-116F39E4D8BC}"/>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7" name="Freeform 125">
              <a:extLst>
                <a:ext uri="{FF2B5EF4-FFF2-40B4-BE49-F238E27FC236}">
                  <a16:creationId xmlns:a16="http://schemas.microsoft.com/office/drawing/2014/main" id="{54028052-91B0-4A9E-B856-8A7A3ED9C01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8" name="Freeform 126">
              <a:extLst>
                <a:ext uri="{FF2B5EF4-FFF2-40B4-BE49-F238E27FC236}">
                  <a16:creationId xmlns:a16="http://schemas.microsoft.com/office/drawing/2014/main" id="{C8C5D2BA-FA02-4A14-9442-978D295F213C}"/>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9" name="Freeform 127">
              <a:extLst>
                <a:ext uri="{FF2B5EF4-FFF2-40B4-BE49-F238E27FC236}">
                  <a16:creationId xmlns:a16="http://schemas.microsoft.com/office/drawing/2014/main" id="{4E69FD0E-294D-40D8-8CE5-E3BE5125DFF7}"/>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0" name="Freeform 128">
              <a:extLst>
                <a:ext uri="{FF2B5EF4-FFF2-40B4-BE49-F238E27FC236}">
                  <a16:creationId xmlns:a16="http://schemas.microsoft.com/office/drawing/2014/main" id="{8525AF0F-FC37-45B7-A87B-931CE81A0EF8}"/>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1" name="Freeform 129">
              <a:extLst>
                <a:ext uri="{FF2B5EF4-FFF2-40B4-BE49-F238E27FC236}">
                  <a16:creationId xmlns:a16="http://schemas.microsoft.com/office/drawing/2014/main" id="{74E07B1F-8960-4675-8BED-97C23533E13C}"/>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2" name="Freeform 130">
              <a:extLst>
                <a:ext uri="{FF2B5EF4-FFF2-40B4-BE49-F238E27FC236}">
                  <a16:creationId xmlns:a16="http://schemas.microsoft.com/office/drawing/2014/main" id="{BB585252-22D5-4AE1-A936-6CA357641AD3}"/>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3" name="Freeform 131">
              <a:extLst>
                <a:ext uri="{FF2B5EF4-FFF2-40B4-BE49-F238E27FC236}">
                  <a16:creationId xmlns:a16="http://schemas.microsoft.com/office/drawing/2014/main" id="{BCC2A873-C339-4BCB-B60D-50FE04DFE213}"/>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4" name="Freeform 132">
              <a:extLst>
                <a:ext uri="{FF2B5EF4-FFF2-40B4-BE49-F238E27FC236}">
                  <a16:creationId xmlns:a16="http://schemas.microsoft.com/office/drawing/2014/main" id="{CE7B5302-E501-4A55-A66E-0E7CA726103E}"/>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5" name="Freeform 133">
              <a:extLst>
                <a:ext uri="{FF2B5EF4-FFF2-40B4-BE49-F238E27FC236}">
                  <a16:creationId xmlns:a16="http://schemas.microsoft.com/office/drawing/2014/main" id="{A5083A92-46FD-42AF-BE67-CB535E743987}"/>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6" name="Freeform 134">
              <a:extLst>
                <a:ext uri="{FF2B5EF4-FFF2-40B4-BE49-F238E27FC236}">
                  <a16:creationId xmlns:a16="http://schemas.microsoft.com/office/drawing/2014/main" id="{412020E6-F50E-40D5-8A3A-874617C83AF5}"/>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7" name="Freeform 135">
              <a:extLst>
                <a:ext uri="{FF2B5EF4-FFF2-40B4-BE49-F238E27FC236}">
                  <a16:creationId xmlns:a16="http://schemas.microsoft.com/office/drawing/2014/main" id="{6AE926EC-AAFF-4CBF-B8F5-526FA9CA4038}"/>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8" name="Freeform 136">
              <a:extLst>
                <a:ext uri="{FF2B5EF4-FFF2-40B4-BE49-F238E27FC236}">
                  <a16:creationId xmlns:a16="http://schemas.microsoft.com/office/drawing/2014/main" id="{40B8421E-81A8-41AC-9211-8C081773ACAE}"/>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9" name="Freeform 137">
              <a:extLst>
                <a:ext uri="{FF2B5EF4-FFF2-40B4-BE49-F238E27FC236}">
                  <a16:creationId xmlns:a16="http://schemas.microsoft.com/office/drawing/2014/main" id="{3069BDAA-FA16-4962-872B-39723A638FE1}"/>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0" name="Freeform 138">
              <a:extLst>
                <a:ext uri="{FF2B5EF4-FFF2-40B4-BE49-F238E27FC236}">
                  <a16:creationId xmlns:a16="http://schemas.microsoft.com/office/drawing/2014/main" id="{A6734A44-AF0C-42A0-B9B6-90EED80FDAC7}"/>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1" name="Freeform 139">
              <a:extLst>
                <a:ext uri="{FF2B5EF4-FFF2-40B4-BE49-F238E27FC236}">
                  <a16:creationId xmlns:a16="http://schemas.microsoft.com/office/drawing/2014/main" id="{7626D62D-C96B-4AE5-B856-5B7D550A4390}"/>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2" name="Freeform 140">
              <a:extLst>
                <a:ext uri="{FF2B5EF4-FFF2-40B4-BE49-F238E27FC236}">
                  <a16:creationId xmlns:a16="http://schemas.microsoft.com/office/drawing/2014/main" id="{1350425B-7E83-4398-A86D-9B9F8D4B8A6E}"/>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3" name="Freeform 141">
              <a:extLst>
                <a:ext uri="{FF2B5EF4-FFF2-40B4-BE49-F238E27FC236}">
                  <a16:creationId xmlns:a16="http://schemas.microsoft.com/office/drawing/2014/main" id="{DACD9267-9C7A-4CE4-92C4-B62605F55465}"/>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3" name="文本占位符 2">
            <a:extLst>
              <a:ext uri="{FF2B5EF4-FFF2-40B4-BE49-F238E27FC236}">
                <a16:creationId xmlns:a16="http://schemas.microsoft.com/office/drawing/2014/main" id="{9B0A6CE8-1686-4C96-A4E3-7F7BFA6039FE}"/>
              </a:ext>
            </a:extLst>
          </p:cNvPr>
          <p:cNvSpPr>
            <a:spLocks noGrp="1"/>
          </p:cNvSpPr>
          <p:nvPr>
            <p:ph type="body" sz="quarter" idx="11"/>
          </p:nvPr>
        </p:nvSpPr>
        <p:spPr>
          <a:xfrm>
            <a:off x="414573" y="4624743"/>
            <a:ext cx="11423379" cy="1504462"/>
          </a:xfrm>
        </p:spPr>
        <p:txBody>
          <a:bodyPr/>
          <a:lstStyle/>
          <a:p>
            <a:pPr algn="ctr"/>
            <a:r>
              <a:rPr lang="en-US" altLang="zh-CN" sz="2400" dirty="0"/>
              <a:t>《</a:t>
            </a:r>
            <a:r>
              <a:rPr lang="zh-CN" altLang="en-US" sz="2400" dirty="0"/>
              <a:t>通过</a:t>
            </a:r>
            <a:r>
              <a:rPr lang="en-US" altLang="zh-CN" sz="2400" dirty="0" err="1"/>
              <a:t>rgb</a:t>
            </a:r>
            <a:r>
              <a:rPr lang="zh-CN" altLang="en-US" sz="2400" dirty="0"/>
              <a:t>空间几何生成数字绘画重光照效果</a:t>
            </a:r>
            <a:r>
              <a:rPr lang="en-US" altLang="zh-CN" sz="2400" dirty="0"/>
              <a:t>》</a:t>
            </a:r>
          </a:p>
          <a:p>
            <a:pPr algn="ctr"/>
            <a:r>
              <a:rPr lang="en-US" altLang="zh-CN" sz="2400" dirty="0"/>
              <a:t>- </a:t>
            </a:r>
            <a:r>
              <a:rPr lang="zh-CN" altLang="en-US" sz="2400" dirty="0"/>
              <a:t>读书报告 </a:t>
            </a:r>
            <a:r>
              <a:rPr lang="en-US" altLang="zh-CN" sz="2400" dirty="0"/>
              <a:t>-</a:t>
            </a:r>
            <a:endParaRPr lang="zh-CN" altLang="en-US" sz="2400" dirty="0"/>
          </a:p>
        </p:txBody>
      </p:sp>
      <p:sp>
        <p:nvSpPr>
          <p:cNvPr id="94" name="矩形: 圆角 93">
            <a:extLst>
              <a:ext uri="{FF2B5EF4-FFF2-40B4-BE49-F238E27FC236}">
                <a16:creationId xmlns:a16="http://schemas.microsoft.com/office/drawing/2014/main" id="{C9244DE9-D752-408E-9A71-9237EAC1CBFA}"/>
              </a:ext>
            </a:extLst>
          </p:cNvPr>
          <p:cNvSpPr/>
          <p:nvPr/>
        </p:nvSpPr>
        <p:spPr>
          <a:xfrm>
            <a:off x="4801010" y="6253682"/>
            <a:ext cx="2452688" cy="3905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b="1" dirty="0">
              <a:solidFill>
                <a:schemeClr val="bg1"/>
              </a:solidFill>
              <a:latin typeface="+mj-ea"/>
              <a:ea typeface="+mj-ea"/>
            </a:endParaRPr>
          </a:p>
        </p:txBody>
      </p:sp>
      <p:sp>
        <p:nvSpPr>
          <p:cNvPr id="95" name="文本占位符 11">
            <a:extLst>
              <a:ext uri="{FF2B5EF4-FFF2-40B4-BE49-F238E27FC236}">
                <a16:creationId xmlns:a16="http://schemas.microsoft.com/office/drawing/2014/main" id="{5014F140-3C77-4486-9BBF-A199C29F4443}"/>
              </a:ext>
            </a:extLst>
          </p:cNvPr>
          <p:cNvSpPr txBox="1">
            <a:spLocks/>
          </p:cNvSpPr>
          <p:nvPr/>
        </p:nvSpPr>
        <p:spPr>
          <a:xfrm>
            <a:off x="4609707" y="6257231"/>
            <a:ext cx="2844857" cy="3863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solidFill>
                  <a:schemeClr val="bg1"/>
                </a:solidFill>
              </a:rPr>
              <a:t>彭琪 </a:t>
            </a:r>
            <a:r>
              <a:rPr lang="en-US" altLang="zh-CN" dirty="0">
                <a:solidFill>
                  <a:schemeClr val="bg1"/>
                </a:solidFill>
              </a:rPr>
              <a:t>22051155</a:t>
            </a:r>
            <a:endParaRPr lang="zh-CN" altLang="en-US" dirty="0">
              <a:solidFill>
                <a:schemeClr val="bg1"/>
              </a:solidFill>
            </a:endParaRPr>
          </a:p>
        </p:txBody>
      </p:sp>
    </p:spTree>
    <p:extLst>
      <p:ext uri="{BB962C8B-B14F-4D97-AF65-F5344CB8AC3E}">
        <p14:creationId xmlns:p14="http://schemas.microsoft.com/office/powerpoint/2010/main" val="123905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10</a:t>
            </a:fld>
            <a:endParaRPr lang="zh-CN" altLang="en-US"/>
          </a:p>
        </p:txBody>
      </p:sp>
      <p:sp>
        <p:nvSpPr>
          <p:cNvPr id="11" name="标题 5">
            <a:extLst>
              <a:ext uri="{FF2B5EF4-FFF2-40B4-BE49-F238E27FC236}">
                <a16:creationId xmlns:a16="http://schemas.microsoft.com/office/drawing/2014/main" id="{AF8CB2A5-6CF9-43B0-870E-96CC21CB66B4}"/>
              </a:ext>
            </a:extLst>
          </p:cNvPr>
          <p:cNvSpPr>
            <a:spLocks noGrp="1"/>
          </p:cNvSpPr>
          <p:nvPr>
            <p:ph type="title"/>
          </p:nvPr>
        </p:nvSpPr>
        <p:spPr>
          <a:xfrm>
            <a:off x="1002030" y="319092"/>
            <a:ext cx="8655953" cy="601075"/>
          </a:xfrm>
        </p:spPr>
        <p:txBody>
          <a:bodyPr>
            <a:normAutofit/>
          </a:bodyPr>
          <a:lstStyle/>
          <a:p>
            <a:pPr algn="l"/>
            <a:r>
              <a:rPr lang="zh-CN" altLang="en-US" dirty="0"/>
              <a:t>研究思路</a:t>
            </a:r>
            <a:r>
              <a:rPr lang="en-US" altLang="zh-CN" dirty="0"/>
              <a:t>——</a:t>
            </a:r>
            <a:r>
              <a:rPr lang="zh-CN" altLang="en-US" dirty="0"/>
              <a:t>粗糙到精细的光照效果</a:t>
            </a:r>
          </a:p>
        </p:txBody>
      </p:sp>
      <p:sp>
        <p:nvSpPr>
          <p:cNvPr id="14" name="文本框 13">
            <a:extLst>
              <a:ext uri="{FF2B5EF4-FFF2-40B4-BE49-F238E27FC236}">
                <a16:creationId xmlns:a16="http://schemas.microsoft.com/office/drawing/2014/main" id="{0A912EA5-19AB-4659-8976-2842FA877C9E}"/>
              </a:ext>
            </a:extLst>
          </p:cNvPr>
          <p:cNvSpPr txBox="1"/>
          <p:nvPr/>
        </p:nvSpPr>
        <p:spPr>
          <a:xfrm>
            <a:off x="1002030" y="989046"/>
            <a:ext cx="9822180" cy="2593910"/>
          </a:xfrm>
          <a:prstGeom prst="rect">
            <a:avLst/>
          </a:prstGeom>
          <a:noFill/>
        </p:spPr>
        <p:txBody>
          <a:bodyPr wrap="square" lIns="0" tIns="0" rIns="0" bIns="0" rtlCol="0" anchor="ctr">
            <a:normAutofit/>
          </a:bodyPr>
          <a:lstStyle/>
          <a:p>
            <a:pPr algn="l">
              <a:lnSpc>
                <a:spcPct val="125000"/>
              </a:lnSpc>
              <a:spcAft>
                <a:spcPts val="500"/>
              </a:spcAft>
            </a:pPr>
            <a:r>
              <a:rPr lang="zh-CN" altLang="en-US" sz="2000" b="0" i="0" dirty="0">
                <a:solidFill>
                  <a:srgbClr val="4D4D4D"/>
                </a:solidFill>
                <a:effectLst/>
                <a:latin typeface="-apple-system"/>
              </a:rPr>
              <a:t>作者通过观察画家使用数位板上色的过程，总结出一个规律。画家一般是先完成</a:t>
            </a:r>
            <a:r>
              <a:rPr lang="zh-CN" altLang="en-US" sz="2000" i="0" dirty="0">
                <a:solidFill>
                  <a:srgbClr val="4D4D4D"/>
                </a:solidFill>
                <a:effectLst/>
                <a:latin typeface="-apple-system"/>
              </a:rPr>
              <a:t>上色过程，最后再添加光照效果。</a:t>
            </a:r>
            <a:r>
              <a:rPr lang="zh-CN" altLang="zh-CN" sz="2000" dirty="0">
                <a:solidFill>
                  <a:srgbClr val="4D4D4D"/>
                </a:solidFill>
                <a:latin typeface="-apple-system"/>
              </a:rPr>
              <a:t>为了得到最终的结果，画家们首先会绘制粗糙的效果，之后再进行精细化的修改。</a:t>
            </a:r>
            <a:endParaRPr lang="en-US" altLang="zh-CN" sz="2000" dirty="0">
              <a:solidFill>
                <a:srgbClr val="4D4D4D"/>
              </a:solidFill>
              <a:latin typeface="-apple-system"/>
            </a:endParaRPr>
          </a:p>
          <a:p>
            <a:pPr algn="l">
              <a:lnSpc>
                <a:spcPct val="125000"/>
              </a:lnSpc>
              <a:spcAft>
                <a:spcPts val="500"/>
              </a:spcAft>
            </a:pPr>
            <a:r>
              <a:rPr lang="zh-CN" altLang="en-US" sz="2000" dirty="0">
                <a:solidFill>
                  <a:srgbClr val="4D4D4D"/>
                </a:solidFill>
                <a:latin typeface="-apple-system"/>
              </a:rPr>
              <a:t>所以可以生成一个粗糙的光照效果，再使用之前得到的笔触密度数据去进行精细化。</a:t>
            </a:r>
            <a:endParaRPr lang="en-US" altLang="zh-CN" sz="2000" dirty="0">
              <a:solidFill>
                <a:srgbClr val="4D4D4D"/>
              </a:solidFill>
              <a:latin typeface="-apple-system"/>
            </a:endParaRPr>
          </a:p>
          <a:p>
            <a:pPr algn="l">
              <a:lnSpc>
                <a:spcPct val="125000"/>
              </a:lnSpc>
              <a:spcAft>
                <a:spcPts val="500"/>
              </a:spcAft>
            </a:pPr>
            <a:endParaRPr lang="en-US" altLang="zh-CN" sz="2000" dirty="0">
              <a:solidFill>
                <a:srgbClr val="4D4D4D"/>
              </a:solidFill>
              <a:latin typeface="-apple-system"/>
            </a:endParaRPr>
          </a:p>
          <a:p>
            <a:pPr algn="l">
              <a:lnSpc>
                <a:spcPct val="125000"/>
              </a:lnSpc>
              <a:spcAft>
                <a:spcPts val="500"/>
              </a:spcAft>
            </a:pPr>
            <a:endParaRPr lang="zh-CN" altLang="en-US" sz="2000" dirty="0"/>
          </a:p>
        </p:txBody>
      </p:sp>
      <p:pic>
        <p:nvPicPr>
          <p:cNvPr id="1032" name="图片 3">
            <a:extLst>
              <a:ext uri="{FF2B5EF4-FFF2-40B4-BE49-F238E27FC236}">
                <a16:creationId xmlns:a16="http://schemas.microsoft.com/office/drawing/2014/main" id="{DDEDFA89-A930-479C-8F75-77AD12175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702" y="3373100"/>
            <a:ext cx="2916817" cy="17782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图片 5">
            <a:extLst>
              <a:ext uri="{FF2B5EF4-FFF2-40B4-BE49-F238E27FC236}">
                <a16:creationId xmlns:a16="http://schemas.microsoft.com/office/drawing/2014/main" id="{1D8638CA-0F9B-4D33-8C15-D72148673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519" y="3373100"/>
            <a:ext cx="2925288" cy="1782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图片 6">
            <a:extLst>
              <a:ext uri="{FF2B5EF4-FFF2-40B4-BE49-F238E27FC236}">
                <a16:creationId xmlns:a16="http://schemas.microsoft.com/office/drawing/2014/main" id="{16E0981B-D291-41E9-A6A8-C63600110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3807" y="3373099"/>
            <a:ext cx="1481870" cy="177824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9">
            <a:extLst>
              <a:ext uri="{FF2B5EF4-FFF2-40B4-BE49-F238E27FC236}">
                <a16:creationId xmlns:a16="http://schemas.microsoft.com/office/drawing/2014/main" id="{F7A4845E-FB15-4621-9E36-712E416AF3F6}"/>
              </a:ext>
            </a:extLst>
          </p:cNvPr>
          <p:cNvSpPr>
            <a:spLocks noChangeArrowheads="1"/>
          </p:cNvSpPr>
          <p:nvPr/>
        </p:nvSpPr>
        <p:spPr bwMode="auto">
          <a:xfrm>
            <a:off x="1912775" y="19577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0">
            <a:extLst>
              <a:ext uri="{FF2B5EF4-FFF2-40B4-BE49-F238E27FC236}">
                <a16:creationId xmlns:a16="http://schemas.microsoft.com/office/drawing/2014/main" id="{F6EDEA92-6A14-463C-866A-674A2D852D68}"/>
              </a:ext>
            </a:extLst>
          </p:cNvPr>
          <p:cNvSpPr>
            <a:spLocks noChangeArrowheads="1"/>
          </p:cNvSpPr>
          <p:nvPr/>
        </p:nvSpPr>
        <p:spPr bwMode="auto">
          <a:xfrm>
            <a:off x="1912775" y="58519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2454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11</a:t>
            </a:fld>
            <a:endParaRPr lang="zh-CN" altLang="en-US"/>
          </a:p>
        </p:txBody>
      </p:sp>
      <p:sp>
        <p:nvSpPr>
          <p:cNvPr id="11" name="标题 5">
            <a:extLst>
              <a:ext uri="{FF2B5EF4-FFF2-40B4-BE49-F238E27FC236}">
                <a16:creationId xmlns:a16="http://schemas.microsoft.com/office/drawing/2014/main" id="{AF8CB2A5-6CF9-43B0-870E-96CC21CB66B4}"/>
              </a:ext>
            </a:extLst>
          </p:cNvPr>
          <p:cNvSpPr>
            <a:spLocks noGrp="1"/>
          </p:cNvSpPr>
          <p:nvPr>
            <p:ph type="title"/>
          </p:nvPr>
        </p:nvSpPr>
        <p:spPr>
          <a:xfrm>
            <a:off x="1002030" y="319092"/>
            <a:ext cx="8655953" cy="601075"/>
          </a:xfrm>
        </p:spPr>
        <p:txBody>
          <a:bodyPr>
            <a:normAutofit/>
          </a:bodyPr>
          <a:lstStyle/>
          <a:p>
            <a:pPr algn="l"/>
            <a:r>
              <a:rPr lang="zh-CN" altLang="en-US" dirty="0"/>
              <a:t>算法过程简述</a:t>
            </a:r>
          </a:p>
        </p:txBody>
      </p:sp>
      <p:sp>
        <p:nvSpPr>
          <p:cNvPr id="14" name="文本框 13">
            <a:extLst>
              <a:ext uri="{FF2B5EF4-FFF2-40B4-BE49-F238E27FC236}">
                <a16:creationId xmlns:a16="http://schemas.microsoft.com/office/drawing/2014/main" id="{0A912EA5-19AB-4659-8976-2842FA877C9E}"/>
              </a:ext>
            </a:extLst>
          </p:cNvPr>
          <p:cNvSpPr txBox="1"/>
          <p:nvPr/>
        </p:nvSpPr>
        <p:spPr>
          <a:xfrm>
            <a:off x="1002030" y="984895"/>
            <a:ext cx="9822180" cy="5701655"/>
          </a:xfrm>
          <a:prstGeom prst="rect">
            <a:avLst/>
          </a:prstGeom>
          <a:noFill/>
        </p:spPr>
        <p:txBody>
          <a:bodyPr wrap="square" lIns="0" tIns="0" rIns="0" bIns="0" rtlCol="0" anchor="ctr">
            <a:normAutofit/>
          </a:bodyPr>
          <a:lstStyle/>
          <a:p>
            <a:pPr algn="l">
              <a:lnSpc>
                <a:spcPct val="125000"/>
              </a:lnSpc>
              <a:spcAft>
                <a:spcPts val="500"/>
              </a:spcAft>
            </a:pPr>
            <a:r>
              <a:rPr lang="zh-CN" altLang="en-US" sz="2000" b="0" i="0" dirty="0">
                <a:solidFill>
                  <a:srgbClr val="4D4D4D"/>
                </a:solidFill>
                <a:effectLst/>
                <a:latin typeface="-apple-system"/>
              </a:rPr>
              <a:t>对于一幅普通的数位板（动漫）绘画作品（没有对应的</a:t>
            </a:r>
            <a:r>
              <a:rPr lang="en-US" altLang="zh-CN" sz="2000" b="0" i="0" dirty="0">
                <a:solidFill>
                  <a:srgbClr val="4D4D4D"/>
                </a:solidFill>
                <a:effectLst/>
                <a:latin typeface="-apple-system"/>
              </a:rPr>
              <a:t>3D</a:t>
            </a:r>
            <a:r>
              <a:rPr lang="zh-CN" altLang="en-US" sz="2000" b="0" i="0" dirty="0">
                <a:solidFill>
                  <a:srgbClr val="4D4D4D"/>
                </a:solidFill>
                <a:effectLst/>
                <a:latin typeface="-apple-system"/>
              </a:rPr>
              <a:t>模型），本文提出了一种光照效果生成算法，能为其添加仿</a:t>
            </a:r>
            <a:r>
              <a:rPr lang="en-US" altLang="zh-CN" sz="2000" b="0" i="0" dirty="0">
                <a:solidFill>
                  <a:srgbClr val="4D4D4D"/>
                </a:solidFill>
                <a:effectLst/>
                <a:latin typeface="-apple-system"/>
              </a:rPr>
              <a:t>3D</a:t>
            </a:r>
            <a:r>
              <a:rPr lang="zh-CN" altLang="en-US" sz="2000" b="0" i="0" dirty="0">
                <a:solidFill>
                  <a:srgbClr val="4D4D4D"/>
                </a:solidFill>
                <a:effectLst/>
                <a:latin typeface="-apple-system"/>
              </a:rPr>
              <a:t>光照渲染效果。算法分为两个步骤：</a:t>
            </a:r>
            <a:endParaRPr lang="en-US" altLang="zh-CN" sz="2000" b="0" i="0" dirty="0">
              <a:solidFill>
                <a:srgbClr val="4D4D4D"/>
              </a:solidFill>
              <a:effectLst/>
              <a:latin typeface="-apple-system"/>
            </a:endParaRPr>
          </a:p>
          <a:p>
            <a:pPr algn="l">
              <a:lnSpc>
                <a:spcPct val="125000"/>
              </a:lnSpc>
              <a:spcAft>
                <a:spcPts val="500"/>
              </a:spcAft>
            </a:pPr>
            <a:endParaRPr lang="en-US" altLang="zh-CN" sz="1100" b="0" i="0" dirty="0">
              <a:solidFill>
                <a:srgbClr val="4D4D4D"/>
              </a:solidFill>
              <a:effectLst/>
              <a:latin typeface="-apple-system"/>
            </a:endParaRPr>
          </a:p>
          <a:p>
            <a:pPr algn="l"/>
            <a:r>
              <a:rPr lang="zh-CN" altLang="en-US" sz="2000" b="0" i="0" dirty="0">
                <a:solidFill>
                  <a:srgbClr val="4D4D4D"/>
                </a:solidFill>
                <a:effectLst/>
                <a:latin typeface="-apple-system"/>
              </a:rPr>
              <a:t>（</a:t>
            </a:r>
            <a:r>
              <a:rPr lang="en-US" altLang="zh-CN" sz="2000" b="0" i="0" dirty="0">
                <a:solidFill>
                  <a:srgbClr val="4D4D4D"/>
                </a:solidFill>
                <a:effectLst/>
                <a:latin typeface="-apple-system"/>
              </a:rPr>
              <a:t>1</a:t>
            </a:r>
            <a:r>
              <a:rPr lang="zh-CN" altLang="en-US" sz="2000" b="0" i="0" dirty="0">
                <a:solidFill>
                  <a:srgbClr val="4D4D4D"/>
                </a:solidFill>
                <a:effectLst/>
                <a:latin typeface="-apple-system"/>
              </a:rPr>
              <a:t>）</a:t>
            </a:r>
            <a:r>
              <a:rPr lang="zh-CN" altLang="en-US" sz="2000" b="1" i="0" dirty="0">
                <a:solidFill>
                  <a:srgbClr val="4D4D4D"/>
                </a:solidFill>
                <a:effectLst/>
                <a:latin typeface="-apple-system"/>
              </a:rPr>
              <a:t>笔触密度估计</a:t>
            </a:r>
            <a:r>
              <a:rPr lang="zh-CN" altLang="en-US" sz="2000" b="0" i="0" dirty="0">
                <a:solidFill>
                  <a:srgbClr val="4D4D4D"/>
                </a:solidFill>
                <a:effectLst/>
                <a:latin typeface="-apple-system"/>
              </a:rPr>
              <a:t>（</a:t>
            </a:r>
            <a:r>
              <a:rPr lang="en-US" altLang="zh-CN" sz="2000" b="0" i="0" dirty="0">
                <a:solidFill>
                  <a:srgbClr val="4D4D4D"/>
                </a:solidFill>
                <a:effectLst/>
                <a:latin typeface="-apple-system"/>
              </a:rPr>
              <a:t>Estimating stroke density</a:t>
            </a:r>
            <a:r>
              <a:rPr lang="zh-CN" altLang="en-US" sz="2000" b="0" i="0" dirty="0">
                <a:solidFill>
                  <a:srgbClr val="4D4D4D"/>
                </a:solidFill>
                <a:effectLst/>
                <a:latin typeface="-apple-system"/>
              </a:rPr>
              <a:t>）。由于绘画过程中的“笔触历史”是未知的，所以需要设计一种“笔触密度值估计算法”，</a:t>
            </a:r>
            <a:r>
              <a:rPr lang="zh-CN" altLang="en-US" sz="2000" b="1" i="0" dirty="0">
                <a:solidFill>
                  <a:srgbClr val="4D4D4D"/>
                </a:solidFill>
                <a:effectLst/>
                <a:latin typeface="-apple-system"/>
              </a:rPr>
              <a:t>根据最终的成稿估计绘画过程中的笔触密度值</a:t>
            </a:r>
            <a:r>
              <a:rPr lang="zh-CN" altLang="en-US" sz="2000" b="0" i="0" dirty="0">
                <a:solidFill>
                  <a:srgbClr val="4D4D4D"/>
                </a:solidFill>
                <a:effectLst/>
                <a:latin typeface="-apple-system"/>
              </a:rPr>
              <a:t>。</a:t>
            </a:r>
            <a:endParaRPr lang="en-US" altLang="zh-CN" sz="2000" b="0" i="0" dirty="0">
              <a:solidFill>
                <a:srgbClr val="4D4D4D"/>
              </a:solidFill>
              <a:effectLst/>
              <a:latin typeface="-apple-system"/>
            </a:endParaRPr>
          </a:p>
          <a:p>
            <a:pPr algn="l"/>
            <a:endParaRPr lang="zh-CN" altLang="en-US" sz="2000" b="0" i="0" dirty="0">
              <a:solidFill>
                <a:srgbClr val="4D4D4D"/>
              </a:solidFill>
              <a:effectLst/>
              <a:latin typeface="-apple-system"/>
            </a:endParaRPr>
          </a:p>
          <a:p>
            <a:pPr algn="l"/>
            <a:r>
              <a:rPr lang="zh-CN" altLang="en-US" sz="2000" b="0" i="0" dirty="0">
                <a:solidFill>
                  <a:srgbClr val="4D4D4D"/>
                </a:solidFill>
                <a:effectLst/>
                <a:latin typeface="-apple-system"/>
              </a:rPr>
              <a:t>根据最终的成稿估计笔触密度值的</a:t>
            </a:r>
            <a:r>
              <a:rPr lang="zh-CN" altLang="en-US" sz="2000" b="1" i="0" dirty="0">
                <a:solidFill>
                  <a:srgbClr val="FF0000"/>
                </a:solidFill>
                <a:effectLst/>
                <a:latin typeface="-apple-system"/>
              </a:rPr>
              <a:t>难点</a:t>
            </a:r>
            <a:r>
              <a:rPr lang="zh-CN" altLang="en-US" sz="2000" b="0" i="0" dirty="0">
                <a:solidFill>
                  <a:srgbClr val="4D4D4D"/>
                </a:solidFill>
                <a:effectLst/>
                <a:latin typeface="-apple-system"/>
              </a:rPr>
              <a:t>在于：对于某个像素，其颜色到底是直接从调色板选出的，还是由多种颜色叠加融合而成？如果是由多种颜色融合得到，有几种颜色参与融合？其融合权重分别是多少？（用于计算“笔触密度值”）</a:t>
            </a:r>
            <a:endParaRPr lang="en-US" altLang="zh-CN" sz="2000" b="0" i="0" dirty="0">
              <a:solidFill>
                <a:srgbClr val="4D4D4D"/>
              </a:solidFill>
              <a:effectLst/>
              <a:latin typeface="-apple-system"/>
            </a:endParaRPr>
          </a:p>
          <a:p>
            <a:pPr algn="l"/>
            <a:endParaRPr lang="zh-CN" altLang="en-US" sz="2000" b="0" i="0" dirty="0">
              <a:solidFill>
                <a:srgbClr val="4D4D4D"/>
              </a:solidFill>
              <a:effectLst/>
              <a:latin typeface="-apple-system"/>
            </a:endParaRPr>
          </a:p>
          <a:p>
            <a:pPr algn="l"/>
            <a:r>
              <a:rPr lang="zh-CN" altLang="en-US" sz="2000" b="0" i="0" dirty="0">
                <a:solidFill>
                  <a:srgbClr val="4D4D4D"/>
                </a:solidFill>
                <a:effectLst/>
                <a:latin typeface="-apple-system"/>
              </a:rPr>
              <a:t>算法的大致过程为：首先从输入图像的“</a:t>
            </a:r>
            <a:r>
              <a:rPr lang="en-US" altLang="zh-CN" sz="2000" b="1" i="0" dirty="0">
                <a:solidFill>
                  <a:srgbClr val="4D4D4D"/>
                </a:solidFill>
                <a:effectLst/>
                <a:latin typeface="-apple-system"/>
              </a:rPr>
              <a:t>RGB</a:t>
            </a:r>
            <a:r>
              <a:rPr lang="zh-CN" altLang="en-US" sz="2000" b="1" i="0" dirty="0">
                <a:solidFill>
                  <a:srgbClr val="4D4D4D"/>
                </a:solidFill>
                <a:effectLst/>
                <a:latin typeface="-apple-system"/>
              </a:rPr>
              <a:t>颜色空间凸包</a:t>
            </a:r>
            <a:r>
              <a:rPr lang="zh-CN" altLang="en-US" sz="2000" b="0" i="0" dirty="0">
                <a:solidFill>
                  <a:srgbClr val="4D4D4D"/>
                </a:solidFill>
                <a:effectLst/>
                <a:latin typeface="-apple-system"/>
              </a:rPr>
              <a:t>”（</a:t>
            </a:r>
            <a:r>
              <a:rPr lang="en-US" altLang="zh-CN" sz="2000" b="0" i="0" dirty="0">
                <a:solidFill>
                  <a:srgbClr val="4D4D4D"/>
                </a:solidFill>
                <a:effectLst/>
                <a:latin typeface="-apple-system"/>
              </a:rPr>
              <a:t>RGB-space convex hull</a:t>
            </a:r>
            <a:r>
              <a:rPr lang="zh-CN" altLang="en-US" sz="2000" b="0" i="0" dirty="0">
                <a:solidFill>
                  <a:srgbClr val="4D4D4D"/>
                </a:solidFill>
                <a:effectLst/>
                <a:latin typeface="-apple-system"/>
              </a:rPr>
              <a:t>）中提取一个“虚拟调色板”（</a:t>
            </a:r>
            <a:r>
              <a:rPr lang="en-US" altLang="zh-CN" sz="2000" b="0" i="0" dirty="0">
                <a:solidFill>
                  <a:srgbClr val="4D4D4D"/>
                </a:solidFill>
                <a:effectLst/>
                <a:latin typeface="-apple-system"/>
              </a:rPr>
              <a:t>virtual palette</a:t>
            </a:r>
            <a:r>
              <a:rPr lang="zh-CN" altLang="en-US" sz="2000" b="0" i="0" dirty="0">
                <a:solidFill>
                  <a:srgbClr val="4D4D4D"/>
                </a:solidFill>
                <a:effectLst/>
                <a:latin typeface="-apple-system"/>
              </a:rPr>
              <a:t>），然后利用图像像素颜色和调色板颜色的关系来估计笔触密度值。</a:t>
            </a:r>
          </a:p>
          <a:p>
            <a:pPr algn="l">
              <a:lnSpc>
                <a:spcPct val="125000"/>
              </a:lnSpc>
              <a:spcAft>
                <a:spcPts val="500"/>
              </a:spcAft>
            </a:pPr>
            <a:endParaRPr lang="en-US" altLang="zh-CN" sz="2000" b="0" i="0" dirty="0">
              <a:solidFill>
                <a:srgbClr val="4D4D4D"/>
              </a:solidFill>
              <a:effectLst/>
              <a:latin typeface="-apple-system"/>
            </a:endParaRPr>
          </a:p>
          <a:p>
            <a:pPr algn="l">
              <a:lnSpc>
                <a:spcPct val="125000"/>
              </a:lnSpc>
              <a:spcAft>
                <a:spcPts val="500"/>
              </a:spcAft>
            </a:pPr>
            <a:endParaRPr lang="zh-CN" altLang="en-US" sz="2000" dirty="0"/>
          </a:p>
        </p:txBody>
      </p:sp>
    </p:spTree>
    <p:extLst>
      <p:ext uri="{BB962C8B-B14F-4D97-AF65-F5344CB8AC3E}">
        <p14:creationId xmlns:p14="http://schemas.microsoft.com/office/powerpoint/2010/main" val="307301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12</a:t>
            </a:fld>
            <a:endParaRPr lang="zh-CN" altLang="en-US"/>
          </a:p>
        </p:txBody>
      </p:sp>
      <p:sp>
        <p:nvSpPr>
          <p:cNvPr id="14" name="文本框 13">
            <a:extLst>
              <a:ext uri="{FF2B5EF4-FFF2-40B4-BE49-F238E27FC236}">
                <a16:creationId xmlns:a16="http://schemas.microsoft.com/office/drawing/2014/main" id="{0A912EA5-19AB-4659-8976-2842FA877C9E}"/>
              </a:ext>
            </a:extLst>
          </p:cNvPr>
          <p:cNvSpPr txBox="1"/>
          <p:nvPr/>
        </p:nvSpPr>
        <p:spPr>
          <a:xfrm>
            <a:off x="1002030" y="920166"/>
            <a:ext cx="9822180" cy="1982835"/>
          </a:xfrm>
          <a:prstGeom prst="rect">
            <a:avLst/>
          </a:prstGeom>
          <a:noFill/>
        </p:spPr>
        <p:txBody>
          <a:bodyPr wrap="square" lIns="0" tIns="0" rIns="0" bIns="0" rtlCol="0" anchor="ctr">
            <a:normAutofit/>
          </a:bodyPr>
          <a:lstStyle/>
          <a:p>
            <a:pPr algn="l">
              <a:lnSpc>
                <a:spcPct val="125000"/>
              </a:lnSpc>
              <a:spcAft>
                <a:spcPts val="500"/>
              </a:spcAft>
            </a:pPr>
            <a:r>
              <a:rPr lang="zh-CN" altLang="en-US" sz="2000" b="0" i="0" dirty="0">
                <a:solidFill>
                  <a:srgbClr val="4D4D4D"/>
                </a:solidFill>
                <a:effectLst/>
                <a:latin typeface="-apple-system"/>
              </a:rPr>
              <a:t>（</a:t>
            </a:r>
            <a:r>
              <a:rPr lang="en-US" altLang="zh-CN" sz="2000" b="0" i="0" dirty="0">
                <a:solidFill>
                  <a:srgbClr val="4D4D4D"/>
                </a:solidFill>
                <a:effectLst/>
                <a:latin typeface="-apple-system"/>
              </a:rPr>
              <a:t>2</a:t>
            </a:r>
            <a:r>
              <a:rPr lang="zh-CN" altLang="en-US" sz="2000" b="0" i="0" dirty="0">
                <a:solidFill>
                  <a:srgbClr val="4D4D4D"/>
                </a:solidFill>
                <a:effectLst/>
                <a:latin typeface="-apple-system"/>
              </a:rPr>
              <a:t>）</a:t>
            </a:r>
            <a:r>
              <a:rPr lang="zh-CN" altLang="en-US" sz="2000" b="1" i="0" dirty="0">
                <a:solidFill>
                  <a:srgbClr val="4D4D4D"/>
                </a:solidFill>
                <a:effectLst/>
                <a:latin typeface="-apple-system"/>
              </a:rPr>
              <a:t>由粗到精的光照效果生成</a:t>
            </a:r>
            <a:r>
              <a:rPr lang="zh-CN" altLang="en-US" sz="2000" b="0" i="0" dirty="0">
                <a:solidFill>
                  <a:srgbClr val="4D4D4D"/>
                </a:solidFill>
                <a:effectLst/>
                <a:latin typeface="-apple-system"/>
              </a:rPr>
              <a:t>（</a:t>
            </a:r>
            <a:r>
              <a:rPr lang="en-US" altLang="zh-CN" sz="2000" b="0" i="0" dirty="0">
                <a:solidFill>
                  <a:srgbClr val="4D4D4D"/>
                </a:solidFill>
                <a:effectLst/>
                <a:latin typeface="-apple-system"/>
              </a:rPr>
              <a:t>Generating lighting effect by coarse-to-fine workflow</a:t>
            </a:r>
            <a:r>
              <a:rPr lang="zh-CN" altLang="en-US" sz="2000" b="0" i="0" dirty="0">
                <a:solidFill>
                  <a:srgbClr val="4D4D4D"/>
                </a:solidFill>
                <a:effectLst/>
                <a:latin typeface="-apple-system"/>
              </a:rPr>
              <a:t>）。首先，基于波函数变换（</a:t>
            </a:r>
            <a:r>
              <a:rPr lang="en-US" altLang="zh-CN" sz="2000" b="0" i="0" dirty="0">
                <a:solidFill>
                  <a:srgbClr val="4D4D4D"/>
                </a:solidFill>
                <a:effectLst/>
                <a:latin typeface="-apple-system"/>
              </a:rPr>
              <a:t>wave transform</a:t>
            </a:r>
            <a:r>
              <a:rPr lang="zh-CN" altLang="en-US" sz="2000" b="0" i="0" dirty="0">
                <a:solidFill>
                  <a:srgbClr val="4D4D4D"/>
                </a:solidFill>
                <a:effectLst/>
                <a:latin typeface="-apple-system"/>
              </a:rPr>
              <a:t>）生成</a:t>
            </a:r>
            <a:r>
              <a:rPr lang="zh-CN" altLang="en-US" sz="2000" b="1" i="0" dirty="0">
                <a:solidFill>
                  <a:srgbClr val="4D4D4D"/>
                </a:solidFill>
                <a:effectLst/>
                <a:latin typeface="-apple-system"/>
              </a:rPr>
              <a:t>粗略</a:t>
            </a:r>
            <a:r>
              <a:rPr lang="zh-CN" altLang="en-US" sz="2000" b="0" i="0" dirty="0">
                <a:solidFill>
                  <a:srgbClr val="4D4D4D"/>
                </a:solidFill>
                <a:effectLst/>
                <a:latin typeface="-apple-system"/>
              </a:rPr>
              <a:t>的光照效果。然后，基于上一步估计出的“笔触密度值”，对粗略的光照效果进行</a:t>
            </a:r>
            <a:r>
              <a:rPr lang="zh-CN" altLang="en-US" sz="2000" b="1" i="0" dirty="0">
                <a:solidFill>
                  <a:srgbClr val="4D4D4D"/>
                </a:solidFill>
                <a:effectLst/>
                <a:latin typeface="-apple-system"/>
              </a:rPr>
              <a:t>精细修正</a:t>
            </a:r>
            <a:r>
              <a:rPr lang="zh-CN" altLang="en-US" sz="2000" b="0" i="0" dirty="0">
                <a:solidFill>
                  <a:srgbClr val="4D4D4D"/>
                </a:solidFill>
                <a:effectLst/>
                <a:latin typeface="-apple-system"/>
              </a:rPr>
              <a:t>，得到最终的光照效果。</a:t>
            </a:r>
            <a:endParaRPr lang="zh-CN" altLang="en-US" sz="2000" dirty="0"/>
          </a:p>
        </p:txBody>
      </p:sp>
      <p:sp>
        <p:nvSpPr>
          <p:cNvPr id="8" name="标题 5">
            <a:extLst>
              <a:ext uri="{FF2B5EF4-FFF2-40B4-BE49-F238E27FC236}">
                <a16:creationId xmlns:a16="http://schemas.microsoft.com/office/drawing/2014/main" id="{5FCDCD0B-399C-48E8-930B-9E89CCE3FF63}"/>
              </a:ext>
            </a:extLst>
          </p:cNvPr>
          <p:cNvSpPr txBox="1">
            <a:spLocks/>
          </p:cNvSpPr>
          <p:nvPr/>
        </p:nvSpPr>
        <p:spPr>
          <a:xfrm>
            <a:off x="1002030" y="319092"/>
            <a:ext cx="8655953" cy="601075"/>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r>
              <a:rPr lang="zh-CN" altLang="en-US"/>
              <a:t>具体算法</a:t>
            </a:r>
            <a:endParaRPr lang="zh-CN" altLang="en-US" dirty="0"/>
          </a:p>
        </p:txBody>
      </p:sp>
      <p:pic>
        <p:nvPicPr>
          <p:cNvPr id="6" name="图片 5">
            <a:extLst>
              <a:ext uri="{FF2B5EF4-FFF2-40B4-BE49-F238E27FC236}">
                <a16:creationId xmlns:a16="http://schemas.microsoft.com/office/drawing/2014/main" id="{5B0CFA73-6C0E-4F39-9727-6047656E617D}"/>
              </a:ext>
            </a:extLst>
          </p:cNvPr>
          <p:cNvPicPr>
            <a:picLocks noChangeAspect="1"/>
          </p:cNvPicPr>
          <p:nvPr/>
        </p:nvPicPr>
        <p:blipFill>
          <a:blip r:embed="rId3"/>
          <a:stretch>
            <a:fillRect/>
          </a:stretch>
        </p:blipFill>
        <p:spPr>
          <a:xfrm>
            <a:off x="1002030" y="2707143"/>
            <a:ext cx="10323053" cy="3085992"/>
          </a:xfrm>
          <a:prstGeom prst="rect">
            <a:avLst/>
          </a:prstGeom>
        </p:spPr>
      </p:pic>
    </p:spTree>
    <p:extLst>
      <p:ext uri="{BB962C8B-B14F-4D97-AF65-F5344CB8AC3E}">
        <p14:creationId xmlns:p14="http://schemas.microsoft.com/office/powerpoint/2010/main" val="3549538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13</a:t>
            </a:fld>
            <a:endParaRPr lang="zh-CN" altLang="en-US"/>
          </a:p>
        </p:txBody>
      </p:sp>
      <p:sp>
        <p:nvSpPr>
          <p:cNvPr id="11" name="标题 5">
            <a:extLst>
              <a:ext uri="{FF2B5EF4-FFF2-40B4-BE49-F238E27FC236}">
                <a16:creationId xmlns:a16="http://schemas.microsoft.com/office/drawing/2014/main" id="{AF8CB2A5-6CF9-43B0-870E-96CC21CB66B4}"/>
              </a:ext>
            </a:extLst>
          </p:cNvPr>
          <p:cNvSpPr>
            <a:spLocks noGrp="1"/>
          </p:cNvSpPr>
          <p:nvPr>
            <p:ph type="title"/>
          </p:nvPr>
        </p:nvSpPr>
        <p:spPr>
          <a:xfrm>
            <a:off x="1002030" y="319092"/>
            <a:ext cx="8655953" cy="601075"/>
          </a:xfrm>
        </p:spPr>
        <p:txBody>
          <a:bodyPr>
            <a:normAutofit/>
          </a:bodyPr>
          <a:lstStyle/>
          <a:p>
            <a:pPr algn="l"/>
            <a:r>
              <a:rPr lang="zh-CN" altLang="en-US" dirty="0"/>
              <a:t>静态效果展示</a:t>
            </a:r>
          </a:p>
        </p:txBody>
      </p:sp>
      <p:pic>
        <p:nvPicPr>
          <p:cNvPr id="1026" name="Picture 2">
            <a:extLst>
              <a:ext uri="{FF2B5EF4-FFF2-40B4-BE49-F238E27FC236}">
                <a16:creationId xmlns:a16="http://schemas.microsoft.com/office/drawing/2014/main" id="{DEFFDBCD-E04E-48B1-ADD5-CB52425A8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459" y="1451423"/>
            <a:ext cx="908885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19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14</a:t>
            </a:fld>
            <a:endParaRPr lang="zh-CN" altLang="en-US"/>
          </a:p>
        </p:txBody>
      </p:sp>
      <p:sp>
        <p:nvSpPr>
          <p:cNvPr id="11" name="标题 5">
            <a:extLst>
              <a:ext uri="{FF2B5EF4-FFF2-40B4-BE49-F238E27FC236}">
                <a16:creationId xmlns:a16="http://schemas.microsoft.com/office/drawing/2014/main" id="{AF8CB2A5-6CF9-43B0-870E-96CC21CB66B4}"/>
              </a:ext>
            </a:extLst>
          </p:cNvPr>
          <p:cNvSpPr>
            <a:spLocks noGrp="1"/>
          </p:cNvSpPr>
          <p:nvPr>
            <p:ph type="title"/>
          </p:nvPr>
        </p:nvSpPr>
        <p:spPr>
          <a:xfrm>
            <a:off x="464820" y="319091"/>
            <a:ext cx="8655953" cy="601075"/>
          </a:xfrm>
        </p:spPr>
        <p:txBody>
          <a:bodyPr>
            <a:normAutofit/>
          </a:bodyPr>
          <a:lstStyle/>
          <a:p>
            <a:pPr algn="l"/>
            <a:r>
              <a:rPr lang="zh-CN" altLang="en-US" dirty="0"/>
              <a:t>动态效果展示</a:t>
            </a:r>
          </a:p>
        </p:txBody>
      </p:sp>
      <p:pic>
        <p:nvPicPr>
          <p:cNvPr id="4" name="图片 3">
            <a:extLst>
              <a:ext uri="{FF2B5EF4-FFF2-40B4-BE49-F238E27FC236}">
                <a16:creationId xmlns:a16="http://schemas.microsoft.com/office/drawing/2014/main" id="{6574E446-0F70-4C73-AB85-98B897BCB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89" y="1854782"/>
            <a:ext cx="4787453" cy="3487282"/>
          </a:xfrm>
          <a:prstGeom prst="rect">
            <a:avLst/>
          </a:prstGeom>
        </p:spPr>
      </p:pic>
      <p:pic>
        <p:nvPicPr>
          <p:cNvPr id="6" name="图片 5">
            <a:extLst>
              <a:ext uri="{FF2B5EF4-FFF2-40B4-BE49-F238E27FC236}">
                <a16:creationId xmlns:a16="http://schemas.microsoft.com/office/drawing/2014/main" id="{91821385-2D69-48C5-B450-FDAF22E73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006" y="1193080"/>
            <a:ext cx="5791200" cy="1790700"/>
          </a:xfrm>
          <a:prstGeom prst="rect">
            <a:avLst/>
          </a:prstGeom>
        </p:spPr>
      </p:pic>
      <p:pic>
        <p:nvPicPr>
          <p:cNvPr id="8" name="图片 7">
            <a:extLst>
              <a:ext uri="{FF2B5EF4-FFF2-40B4-BE49-F238E27FC236}">
                <a16:creationId xmlns:a16="http://schemas.microsoft.com/office/drawing/2014/main" id="{0E49F5D4-F474-4318-9324-7A71A854E2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0006" y="3256694"/>
            <a:ext cx="5781675" cy="3295650"/>
          </a:xfrm>
          <a:prstGeom prst="rect">
            <a:avLst/>
          </a:prstGeom>
        </p:spPr>
      </p:pic>
    </p:spTree>
    <p:extLst>
      <p:ext uri="{BB962C8B-B14F-4D97-AF65-F5344CB8AC3E}">
        <p14:creationId xmlns:p14="http://schemas.microsoft.com/office/powerpoint/2010/main" val="399163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5">
            <a:extLst>
              <a:ext uri="{FF2B5EF4-FFF2-40B4-BE49-F238E27FC236}">
                <a16:creationId xmlns:a16="http://schemas.microsoft.com/office/drawing/2014/main" id="{AF8CB2A5-6CF9-43B0-870E-96CC21CB66B4}"/>
              </a:ext>
            </a:extLst>
          </p:cNvPr>
          <p:cNvSpPr>
            <a:spLocks noGrp="1"/>
          </p:cNvSpPr>
          <p:nvPr>
            <p:ph type="title"/>
          </p:nvPr>
        </p:nvSpPr>
        <p:spPr>
          <a:xfrm>
            <a:off x="1002030" y="434340"/>
            <a:ext cx="8655953" cy="601075"/>
          </a:xfrm>
        </p:spPr>
        <p:txBody>
          <a:bodyPr>
            <a:normAutofit/>
          </a:bodyPr>
          <a:lstStyle/>
          <a:p>
            <a:pPr algn="l"/>
            <a:r>
              <a:rPr lang="zh-CN" altLang="en-US" dirty="0"/>
              <a:t>局限和不足</a:t>
            </a:r>
          </a:p>
        </p:txBody>
      </p:sp>
      <p:sp>
        <p:nvSpPr>
          <p:cNvPr id="14" name="文本框 13">
            <a:extLst>
              <a:ext uri="{FF2B5EF4-FFF2-40B4-BE49-F238E27FC236}">
                <a16:creationId xmlns:a16="http://schemas.microsoft.com/office/drawing/2014/main" id="{0A912EA5-19AB-4659-8976-2842FA877C9E}"/>
              </a:ext>
            </a:extLst>
          </p:cNvPr>
          <p:cNvSpPr txBox="1"/>
          <p:nvPr/>
        </p:nvSpPr>
        <p:spPr>
          <a:xfrm>
            <a:off x="1002030" y="619628"/>
            <a:ext cx="4663440" cy="5312541"/>
          </a:xfrm>
          <a:prstGeom prst="rect">
            <a:avLst/>
          </a:prstGeom>
          <a:noFill/>
        </p:spPr>
        <p:txBody>
          <a:bodyPr wrap="square" lIns="0" tIns="0" rIns="0" bIns="0" rtlCol="0" anchor="ctr">
            <a:normAutofit/>
          </a:bodyPr>
          <a:lstStyle/>
          <a:p>
            <a:pPr eaLnBrk="0">
              <a:lnSpc>
                <a:spcPct val="150000"/>
              </a:lnSpc>
            </a:pPr>
            <a:r>
              <a:rPr lang="zh-CN" altLang="en-US" sz="2000" kern="100" dirty="0">
                <a:latin typeface="+mn-ea"/>
                <a:cs typeface="Times New Roman" panose="02020603050405020304" pitchFamily="18" charset="0"/>
              </a:rPr>
              <a:t>（</a:t>
            </a:r>
            <a:r>
              <a:rPr lang="en-US" altLang="zh-CN" sz="2000" kern="100" dirty="0">
                <a:latin typeface="+mn-ea"/>
                <a:cs typeface="Times New Roman" panose="02020603050405020304" pitchFamily="18" charset="0"/>
              </a:rPr>
              <a:t>1</a:t>
            </a:r>
            <a:r>
              <a:rPr lang="zh-CN" altLang="en-US" sz="2000" kern="100" dirty="0">
                <a:latin typeface="+mn-ea"/>
                <a:cs typeface="Times New Roman" panose="02020603050405020304" pitchFamily="18" charset="0"/>
              </a:rPr>
              <a:t>）</a:t>
            </a:r>
            <a:r>
              <a:rPr lang="zh-CN" altLang="en-US" sz="2000" kern="100" dirty="0">
                <a:effectLst/>
                <a:latin typeface="+mn-ea"/>
                <a:cs typeface="Times New Roman" panose="02020603050405020304" pitchFamily="18" charset="0"/>
              </a:rPr>
              <a:t>一些晕轮状的光照效果在最终结果中会丢失</a:t>
            </a:r>
            <a:endParaRPr lang="en-US" altLang="zh-CN" sz="2000" kern="100" dirty="0">
              <a:effectLst/>
              <a:latin typeface="+mn-ea"/>
              <a:cs typeface="Times New Roman" panose="02020603050405020304" pitchFamily="18" charset="0"/>
            </a:endParaRPr>
          </a:p>
          <a:p>
            <a:pPr eaLnBrk="0">
              <a:lnSpc>
                <a:spcPct val="150000"/>
              </a:lnSpc>
            </a:pPr>
            <a:r>
              <a:rPr lang="zh-CN" altLang="en-US" sz="2000" kern="100" dirty="0">
                <a:latin typeface="+mn-ea"/>
                <a:cs typeface="Times New Roman" panose="02020603050405020304" pitchFamily="18" charset="0"/>
              </a:rPr>
              <a:t>（</a:t>
            </a:r>
            <a:r>
              <a:rPr lang="en-US" altLang="zh-CN" sz="2000" kern="100" dirty="0">
                <a:latin typeface="+mn-ea"/>
                <a:cs typeface="Times New Roman" panose="02020603050405020304" pitchFamily="18" charset="0"/>
              </a:rPr>
              <a:t>2</a:t>
            </a:r>
            <a:r>
              <a:rPr lang="zh-CN" altLang="en-US" sz="2000" kern="100" dirty="0">
                <a:latin typeface="+mn-ea"/>
                <a:cs typeface="Times New Roman" panose="02020603050405020304" pitchFamily="18" charset="0"/>
              </a:rPr>
              <a:t>）无法修改硬阴影</a:t>
            </a:r>
            <a:endParaRPr lang="en-US" altLang="zh-CN" sz="2000" kern="100" dirty="0">
              <a:latin typeface="+mn-ea"/>
              <a:cs typeface="Times New Roman" panose="02020603050405020304" pitchFamily="18" charset="0"/>
            </a:endParaRPr>
          </a:p>
          <a:p>
            <a:pPr eaLnBrk="0">
              <a:lnSpc>
                <a:spcPct val="150000"/>
              </a:lnSpc>
            </a:pPr>
            <a:r>
              <a:rPr lang="zh-CN" altLang="en-US" sz="2000" kern="100" dirty="0">
                <a:latin typeface="+mn-ea"/>
                <a:cs typeface="Times New Roman" panose="02020603050405020304" pitchFamily="18" charset="0"/>
              </a:rPr>
              <a:t>（</a:t>
            </a:r>
            <a:r>
              <a:rPr lang="en-US" altLang="zh-CN" sz="2000" kern="100" dirty="0">
                <a:latin typeface="+mn-ea"/>
                <a:cs typeface="Times New Roman" panose="02020603050405020304" pitchFamily="18" charset="0"/>
              </a:rPr>
              <a:t>3</a:t>
            </a:r>
            <a:r>
              <a:rPr lang="zh-CN" altLang="en-US" sz="2000" kern="100" dirty="0">
                <a:latin typeface="+mn-ea"/>
                <a:cs typeface="Times New Roman" panose="02020603050405020304" pitchFamily="18" charset="0"/>
              </a:rPr>
              <a:t>）</a:t>
            </a:r>
            <a:r>
              <a:rPr lang="zh-CN" altLang="en-US" sz="2000" kern="100" dirty="0">
                <a:effectLst/>
                <a:latin typeface="+mn-ea"/>
                <a:cs typeface="Times New Roman" panose="02020603050405020304" pitchFamily="18" charset="0"/>
              </a:rPr>
              <a:t>可能被复杂的背景或结构干扰</a:t>
            </a:r>
            <a:endParaRPr lang="en-US" altLang="zh-CN" sz="2000" kern="100" dirty="0">
              <a:effectLst/>
              <a:latin typeface="+mn-ea"/>
              <a:cs typeface="Times New Roman" panose="02020603050405020304" pitchFamily="18" charset="0"/>
            </a:endParaRPr>
          </a:p>
          <a:p>
            <a:pPr eaLnBrk="0">
              <a:lnSpc>
                <a:spcPct val="150000"/>
              </a:lnSpc>
            </a:pPr>
            <a:r>
              <a:rPr lang="zh-CN" altLang="en-US" sz="2000" kern="100" dirty="0">
                <a:latin typeface="+mn-ea"/>
                <a:cs typeface="Times New Roman" panose="02020603050405020304" pitchFamily="18" charset="0"/>
              </a:rPr>
              <a:t>（</a:t>
            </a:r>
            <a:r>
              <a:rPr lang="en-US" altLang="zh-CN" sz="2000" kern="100" dirty="0">
                <a:latin typeface="+mn-ea"/>
                <a:cs typeface="Times New Roman" panose="02020603050405020304" pitchFamily="18" charset="0"/>
              </a:rPr>
              <a:t>4</a:t>
            </a:r>
            <a:r>
              <a:rPr lang="zh-CN" altLang="en-US" sz="2000" kern="100" dirty="0">
                <a:latin typeface="+mn-ea"/>
                <a:cs typeface="Times New Roman" panose="02020603050405020304" pitchFamily="18" charset="0"/>
              </a:rPr>
              <a:t>）局限于图像画布的正面光源</a:t>
            </a:r>
            <a:endParaRPr lang="en-US" altLang="zh-CN" sz="2000" kern="100" dirty="0">
              <a:effectLst/>
              <a:latin typeface="+mn-ea"/>
              <a:cs typeface="Times New Roman" panose="02020603050405020304" pitchFamily="18" charset="0"/>
            </a:endParaRPr>
          </a:p>
        </p:txBody>
      </p:sp>
      <p:pic>
        <p:nvPicPr>
          <p:cNvPr id="4" name="图片 3">
            <a:extLst>
              <a:ext uri="{FF2B5EF4-FFF2-40B4-BE49-F238E27FC236}">
                <a16:creationId xmlns:a16="http://schemas.microsoft.com/office/drawing/2014/main" id="{7296876C-7F0B-4805-B806-045911841E03}"/>
              </a:ext>
            </a:extLst>
          </p:cNvPr>
          <p:cNvPicPr>
            <a:picLocks noChangeAspect="1"/>
          </p:cNvPicPr>
          <p:nvPr/>
        </p:nvPicPr>
        <p:blipFill>
          <a:blip r:embed="rId3"/>
          <a:stretch>
            <a:fillRect/>
          </a:stretch>
        </p:blipFill>
        <p:spPr>
          <a:xfrm>
            <a:off x="5800351" y="830258"/>
            <a:ext cx="5848698" cy="2296510"/>
          </a:xfrm>
          <a:prstGeom prst="rect">
            <a:avLst/>
          </a:prstGeom>
        </p:spPr>
      </p:pic>
      <p:pic>
        <p:nvPicPr>
          <p:cNvPr id="8" name="图片 7">
            <a:extLst>
              <a:ext uri="{FF2B5EF4-FFF2-40B4-BE49-F238E27FC236}">
                <a16:creationId xmlns:a16="http://schemas.microsoft.com/office/drawing/2014/main" id="{0120DA6B-96AC-4AE5-9046-887B281BCF6D}"/>
              </a:ext>
            </a:extLst>
          </p:cNvPr>
          <p:cNvPicPr>
            <a:picLocks noChangeAspect="1"/>
          </p:cNvPicPr>
          <p:nvPr/>
        </p:nvPicPr>
        <p:blipFill>
          <a:blip r:embed="rId4"/>
          <a:stretch>
            <a:fillRect/>
          </a:stretch>
        </p:blipFill>
        <p:spPr>
          <a:xfrm>
            <a:off x="5800351" y="3275898"/>
            <a:ext cx="5848698" cy="3362525"/>
          </a:xfrm>
          <a:prstGeom prst="rect">
            <a:avLst/>
          </a:prstGeom>
        </p:spPr>
      </p:pic>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15</a:t>
            </a:fld>
            <a:endParaRPr lang="zh-CN" altLang="en-US" dirty="0"/>
          </a:p>
        </p:txBody>
      </p:sp>
    </p:spTree>
    <p:extLst>
      <p:ext uri="{BB962C8B-B14F-4D97-AF65-F5344CB8AC3E}">
        <p14:creationId xmlns:p14="http://schemas.microsoft.com/office/powerpoint/2010/main" val="119027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16</a:t>
            </a:fld>
            <a:endParaRPr lang="zh-CN" altLang="en-US" dirty="0"/>
          </a:p>
        </p:txBody>
      </p:sp>
      <p:sp>
        <p:nvSpPr>
          <p:cNvPr id="14" name="文本框 13">
            <a:extLst>
              <a:ext uri="{FF2B5EF4-FFF2-40B4-BE49-F238E27FC236}">
                <a16:creationId xmlns:a16="http://schemas.microsoft.com/office/drawing/2014/main" id="{0A912EA5-19AB-4659-8976-2842FA877C9E}"/>
              </a:ext>
            </a:extLst>
          </p:cNvPr>
          <p:cNvSpPr txBox="1"/>
          <p:nvPr/>
        </p:nvSpPr>
        <p:spPr>
          <a:xfrm>
            <a:off x="1104900" y="1537386"/>
            <a:ext cx="9822180" cy="2886024"/>
          </a:xfrm>
          <a:prstGeom prst="rect">
            <a:avLst/>
          </a:prstGeom>
          <a:noFill/>
        </p:spPr>
        <p:txBody>
          <a:bodyPr wrap="square" lIns="0" tIns="0" rIns="0" bIns="0" rtlCol="0" anchor="ctr">
            <a:normAutofit/>
          </a:bodyPr>
          <a:lstStyle/>
          <a:p>
            <a:pPr algn="l">
              <a:lnSpc>
                <a:spcPct val="150000"/>
              </a:lnSpc>
              <a:spcAft>
                <a:spcPts val="500"/>
              </a:spcAft>
            </a:pPr>
            <a:r>
              <a:rPr lang="zh-CN" altLang="en-US" sz="2000" kern="100" dirty="0">
                <a:latin typeface="+mn-ea"/>
                <a:cs typeface="Times New Roman" panose="02020603050405020304" pitchFamily="18" charset="0"/>
              </a:rPr>
              <a:t>作者</a:t>
            </a:r>
            <a:r>
              <a:rPr lang="zh-CN" altLang="zh-CN" sz="2000" kern="100" dirty="0">
                <a:effectLst/>
                <a:latin typeface="+mn-ea"/>
                <a:cs typeface="Times New Roman" panose="02020603050405020304" pitchFamily="18" charset="0"/>
              </a:rPr>
              <a:t>提出了一种算法，从单个图像产生数字绘画</a:t>
            </a:r>
            <a:r>
              <a:rPr lang="zh-CN" altLang="en-US" sz="2000" kern="100" dirty="0">
                <a:effectLst/>
                <a:latin typeface="+mn-ea"/>
                <a:cs typeface="Times New Roman" panose="02020603050405020304" pitchFamily="18" charset="0"/>
              </a:rPr>
              <a:t>的重光照</a:t>
            </a:r>
            <a:r>
              <a:rPr lang="zh-CN" altLang="zh-CN" sz="2000" kern="100" dirty="0">
                <a:effectLst/>
                <a:latin typeface="+mn-ea"/>
                <a:cs typeface="Times New Roman" panose="02020603050405020304" pitchFamily="18" charset="0"/>
              </a:rPr>
              <a:t>效果。算法基于一个关键的观察</a:t>
            </a:r>
            <a:r>
              <a:rPr lang="en-US" altLang="zh-CN" sz="2000" kern="100" dirty="0">
                <a:effectLst/>
                <a:latin typeface="+mn-ea"/>
                <a:cs typeface="Times New Roman" panose="02020603050405020304" pitchFamily="18" charset="0"/>
              </a:rPr>
              <a:t>:</a:t>
            </a:r>
            <a:r>
              <a:rPr lang="zh-CN" altLang="zh-CN" sz="2000" kern="100" dirty="0">
                <a:effectLst/>
                <a:latin typeface="+mn-ea"/>
                <a:cs typeface="Times New Roman" panose="02020603050405020304" pitchFamily="18" charset="0"/>
              </a:rPr>
              <a:t>艺术家使用许多重叠的笔画来绘制光照效果，即笔画历史密集的像素往往聚集更多的光照笔画。基于这一观察，</a:t>
            </a:r>
            <a:r>
              <a:rPr lang="zh-CN" altLang="en-US" sz="2000" kern="100" dirty="0">
                <a:effectLst/>
                <a:latin typeface="+mn-ea"/>
                <a:cs typeface="Times New Roman" panose="02020603050405020304" pitchFamily="18" charset="0"/>
              </a:rPr>
              <a:t>作者</a:t>
            </a:r>
            <a:r>
              <a:rPr lang="zh-CN" altLang="zh-CN" sz="2000" kern="100" dirty="0">
                <a:effectLst/>
                <a:latin typeface="+mn-ea"/>
                <a:cs typeface="Times New Roman" panose="02020603050405020304" pitchFamily="18" charset="0"/>
              </a:rPr>
              <a:t>设计了一种算法，</a:t>
            </a:r>
            <a:r>
              <a:rPr lang="zh-CN" altLang="en-US" sz="2000" kern="100" dirty="0">
                <a:effectLst/>
                <a:latin typeface="+mn-ea"/>
                <a:cs typeface="Times New Roman" panose="02020603050405020304" pitchFamily="18" charset="0"/>
              </a:rPr>
              <a:t>即</a:t>
            </a:r>
            <a:r>
              <a:rPr lang="zh-CN" altLang="zh-CN" sz="2000" kern="100" dirty="0">
                <a:effectLst/>
                <a:latin typeface="+mn-ea"/>
                <a:cs typeface="Times New Roman" panose="02020603050405020304" pitchFamily="18" charset="0"/>
              </a:rPr>
              <a:t>使用颜色几何估计数字绘画中的笔触密度，然后通过模仿艺术家的粗细工作流生成新颖的照明效果。粗照明效果首先使用波变换生成，然后根据原始插图的笔画密度进行修饰，使之成为可用的照明效果。</a:t>
            </a:r>
            <a:endParaRPr lang="zh-CN" altLang="en-US" sz="2000" dirty="0">
              <a:latin typeface="+mn-ea"/>
            </a:endParaRPr>
          </a:p>
        </p:txBody>
      </p:sp>
      <p:sp>
        <p:nvSpPr>
          <p:cNvPr id="8" name="标题 5">
            <a:extLst>
              <a:ext uri="{FF2B5EF4-FFF2-40B4-BE49-F238E27FC236}">
                <a16:creationId xmlns:a16="http://schemas.microsoft.com/office/drawing/2014/main" id="{5FCDCD0B-399C-48E8-930B-9E89CCE3FF63}"/>
              </a:ext>
            </a:extLst>
          </p:cNvPr>
          <p:cNvSpPr txBox="1">
            <a:spLocks/>
          </p:cNvSpPr>
          <p:nvPr/>
        </p:nvSpPr>
        <p:spPr>
          <a:xfrm>
            <a:off x="1024890" y="344094"/>
            <a:ext cx="8655953" cy="601075"/>
          </a:xfrm>
          <a:prstGeom prst="rect">
            <a:avLst/>
          </a:prstGeom>
        </p:spPr>
        <p:txBody>
          <a:bodyPr lIns="0" rIns="0" anchor="ctr">
            <a:normAutofit/>
          </a:bodyPr>
          <a:lstStyle>
            <a:lvl1pPr algn="ctr" defTabSz="914400" rtl="0" eaLnBrk="1" latinLnBrk="0" hangingPunct="1">
              <a:lnSpc>
                <a:spcPct val="90000"/>
              </a:lnSpc>
              <a:spcBef>
                <a:spcPct val="0"/>
              </a:spcBef>
              <a:buNone/>
              <a:defRPr sz="3200" b="1" kern="1200">
                <a:solidFill>
                  <a:schemeClr val="tx1"/>
                </a:solidFill>
                <a:latin typeface="方正粗雅宋简体" panose="02000000000000000000" pitchFamily="2" charset="-122"/>
                <a:ea typeface="方正粗雅宋简体" panose="02000000000000000000" pitchFamily="2" charset="-122"/>
                <a:cs typeface="+mj-cs"/>
              </a:defRPr>
            </a:lvl1pPr>
          </a:lstStyle>
          <a:p>
            <a:pPr algn="l"/>
            <a:r>
              <a:rPr lang="zh-CN" altLang="en-US" dirty="0"/>
              <a:t>总结</a:t>
            </a:r>
          </a:p>
        </p:txBody>
      </p:sp>
    </p:spTree>
    <p:extLst>
      <p:ext uri="{BB962C8B-B14F-4D97-AF65-F5344CB8AC3E}">
        <p14:creationId xmlns:p14="http://schemas.microsoft.com/office/powerpoint/2010/main" val="2471934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D68E5461-33C8-4ECD-B0EA-78223C314149}"/>
              </a:ext>
            </a:extLst>
          </p:cNvPr>
          <p:cNvSpPr txBox="1">
            <a:spLocks/>
          </p:cNvSpPr>
          <p:nvPr/>
        </p:nvSpPr>
        <p:spPr>
          <a:xfrm>
            <a:off x="311779" y="6517525"/>
            <a:ext cx="2743200" cy="34047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87A43631-42BC-4255-9B30-786C9543311F}" type="datetimeFigureOut">
              <a:rPr lang="zh-CN" altLang="en-US" smtClean="0"/>
              <a:pPr>
                <a:lnSpc>
                  <a:spcPct val="120000"/>
                </a:lnSpc>
                <a:spcAft>
                  <a:spcPts val="100"/>
                </a:spcAft>
              </a:pPr>
              <a:t>2020/12/26</a:t>
            </a:fld>
            <a:endParaRPr lang="zh-CN" altLang="en-US"/>
          </a:p>
        </p:txBody>
      </p:sp>
      <p:sp>
        <p:nvSpPr>
          <p:cNvPr id="3" name="灯片编号占位符 4">
            <a:extLst>
              <a:ext uri="{FF2B5EF4-FFF2-40B4-BE49-F238E27FC236}">
                <a16:creationId xmlns:a16="http://schemas.microsoft.com/office/drawing/2014/main" id="{6EA75E7D-BC97-4B1B-B614-6CEC5627A44A}"/>
              </a:ext>
            </a:extLst>
          </p:cNvPr>
          <p:cNvSpPr txBox="1">
            <a:spLocks/>
          </p:cNvSpPr>
          <p:nvPr/>
        </p:nvSpPr>
        <p:spPr>
          <a:xfrm>
            <a:off x="9137021" y="6516239"/>
            <a:ext cx="2743200" cy="34176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1AAC388E-FA9E-4A2C-95EA-1F6B3A07935A}" type="slidenum">
              <a:rPr lang="zh-CN" altLang="en-US" smtClean="0"/>
              <a:pPr>
                <a:lnSpc>
                  <a:spcPct val="120000"/>
                </a:lnSpc>
                <a:spcAft>
                  <a:spcPts val="100"/>
                </a:spcAft>
              </a:pPr>
              <a:t>17</a:t>
            </a:fld>
            <a:endParaRPr lang="zh-CN" altLang="en-US"/>
          </a:p>
        </p:txBody>
      </p:sp>
      <p:pic>
        <p:nvPicPr>
          <p:cNvPr id="4" name="图片占位符 16" descr="图片包含 建筑物, 蛋糕&#10;&#10;描述已自动生成">
            <a:extLst>
              <a:ext uri="{FF2B5EF4-FFF2-40B4-BE49-F238E27FC236}">
                <a16:creationId xmlns:a16="http://schemas.microsoft.com/office/drawing/2014/main" id="{FB82ED54-5D9B-4BE2-B820-EC20C87D730D}"/>
              </a:ext>
            </a:extLst>
          </p:cNvPr>
          <p:cNvPicPr>
            <a:picLocks noChangeAspect="1"/>
          </p:cNvPicPr>
          <p:nvPr/>
        </p:nvPicPr>
        <p:blipFill>
          <a:blip r:embed="rId2" cstate="email">
            <a:duotone>
              <a:schemeClr val="accent6">
                <a:shade val="45000"/>
                <a:satMod val="135000"/>
              </a:schemeClr>
              <a:prstClr val="white"/>
            </a:duotone>
            <a:extLst>
              <a:ext uri="{28A0092B-C50C-407E-A947-70E740481C1C}">
                <a14:useLocalDpi xmlns:a14="http://schemas.microsoft.com/office/drawing/2010/main"/>
              </a:ext>
            </a:extLst>
          </a:blip>
          <a:srcRect t="3926" b="3926"/>
          <a:stretch>
            <a:fillRect/>
          </a:stretch>
        </p:blipFill>
        <p:spPr>
          <a:xfrm>
            <a:off x="0" y="0"/>
            <a:ext cx="12192000" cy="6858000"/>
          </a:xfrm>
          <a:prstGeom prst="rect">
            <a:avLst/>
          </a:prstGeom>
        </p:spPr>
      </p:pic>
      <p:sp>
        <p:nvSpPr>
          <p:cNvPr id="5" name="任意多边形: 形状 4">
            <a:extLst>
              <a:ext uri="{FF2B5EF4-FFF2-40B4-BE49-F238E27FC236}">
                <a16:creationId xmlns:a16="http://schemas.microsoft.com/office/drawing/2014/main" id="{49559A8C-B727-4F4A-8F37-516EADD8DB9C}"/>
              </a:ext>
            </a:extLst>
          </p:cNvPr>
          <p:cNvSpPr/>
          <p:nvPr/>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sp>
        <p:nvSpPr>
          <p:cNvPr id="6" name="矩形 5">
            <a:extLst>
              <a:ext uri="{FF2B5EF4-FFF2-40B4-BE49-F238E27FC236}">
                <a16:creationId xmlns:a16="http://schemas.microsoft.com/office/drawing/2014/main" id="{1B796463-649D-4F3B-96D9-6941FF04955C}"/>
              </a:ext>
            </a:extLst>
          </p:cNvPr>
          <p:cNvSpPr/>
          <p:nvPr/>
        </p:nvSpPr>
        <p:spPr>
          <a:xfrm>
            <a:off x="2786743" y="5736210"/>
            <a:ext cx="6618515" cy="260008"/>
          </a:xfrm>
          <a:prstGeom prst="rect">
            <a:avLst/>
          </a:prstGeom>
        </p:spPr>
        <p:txBody>
          <a:bodyPr wrap="square" lIns="0" rIns="0">
            <a:spAutoFit/>
          </a:bodyPr>
          <a:lstStyle/>
          <a:p>
            <a:pPr algn="dist">
              <a:lnSpc>
                <a:spcPct val="120000"/>
              </a:lnSpc>
              <a:spcAft>
                <a:spcPts val="100"/>
              </a:spcAft>
            </a:pPr>
            <a:r>
              <a:rPr lang="en-US" altLang="zh-CN" sz="1000" b="1" dirty="0">
                <a:solidFill>
                  <a:schemeClr val="bg1">
                    <a:lumMod val="95000"/>
                  </a:schemeClr>
                </a:solidFill>
              </a:rPr>
              <a:t>ACCEPT MY ENDLESS GRATITUDE</a:t>
            </a:r>
            <a:endParaRPr lang="zh-CN" altLang="zh-CN" sz="1000" b="1" dirty="0">
              <a:solidFill>
                <a:schemeClr val="bg1">
                  <a:lumMod val="95000"/>
                </a:schemeClr>
              </a:solidFill>
            </a:endParaRPr>
          </a:p>
        </p:txBody>
      </p:sp>
      <p:sp>
        <p:nvSpPr>
          <p:cNvPr id="75" name="标题 86">
            <a:extLst>
              <a:ext uri="{FF2B5EF4-FFF2-40B4-BE49-F238E27FC236}">
                <a16:creationId xmlns:a16="http://schemas.microsoft.com/office/drawing/2014/main" id="{5EB85CF2-AA21-4BD0-A643-6F92E41264B6}"/>
              </a:ext>
            </a:extLst>
          </p:cNvPr>
          <p:cNvSpPr txBox="1">
            <a:spLocks/>
          </p:cNvSpPr>
          <p:nvPr/>
        </p:nvSpPr>
        <p:spPr>
          <a:xfrm>
            <a:off x="2337220" y="4743697"/>
            <a:ext cx="7517561" cy="1108170"/>
          </a:xfrm>
          <a:prstGeom prst="rect">
            <a:avLst/>
          </a:prstGeom>
        </p:spPr>
        <p:txBody>
          <a:bodyPr anchor="ctr"/>
          <a:lstStyle>
            <a:lvl1pPr algn="l" defTabSz="914400" rtl="0" eaLnBrk="1" latinLnBrk="0" hangingPunct="1">
              <a:lnSpc>
                <a:spcPct val="90000"/>
              </a:lnSpc>
              <a:spcBef>
                <a:spcPct val="0"/>
              </a:spcBef>
              <a:buNone/>
              <a:defRPr lang="zh-CN" altLang="en-US" sz="5400" b="1" kern="1200" dirty="0">
                <a:solidFill>
                  <a:schemeClr val="bg1"/>
                </a:solidFill>
                <a:latin typeface="+mj-lt"/>
                <a:ea typeface="+mj-ea"/>
                <a:cs typeface="+mj-cs"/>
              </a:defRPr>
            </a:lvl1pPr>
          </a:lstStyle>
          <a:p>
            <a:pPr algn="ctr">
              <a:lnSpc>
                <a:spcPct val="120000"/>
              </a:lnSpc>
              <a:spcAft>
                <a:spcPts val="100"/>
              </a:spcAft>
            </a:pPr>
            <a:r>
              <a:rPr lang="zh-CN" altLang="en-US" sz="4800" dirty="0">
                <a:latin typeface="方正粗雅宋简体" panose="02000000000000000000" pitchFamily="2" charset="-122"/>
                <a:ea typeface="方正粗雅宋简体" panose="02000000000000000000" pitchFamily="2" charset="-122"/>
              </a:rPr>
              <a:t>感谢观看！</a:t>
            </a:r>
          </a:p>
        </p:txBody>
      </p:sp>
      <p:grpSp>
        <p:nvGrpSpPr>
          <p:cNvPr id="76" name="Group 74">
            <a:extLst>
              <a:ext uri="{FF2B5EF4-FFF2-40B4-BE49-F238E27FC236}">
                <a16:creationId xmlns:a16="http://schemas.microsoft.com/office/drawing/2014/main" id="{806E9086-0A2B-466D-9839-DB17018E62C6}"/>
              </a:ext>
            </a:extLst>
          </p:cNvPr>
          <p:cNvGrpSpPr>
            <a:grpSpLocks noChangeAspect="1"/>
          </p:cNvGrpSpPr>
          <p:nvPr/>
        </p:nvGrpSpPr>
        <p:grpSpPr bwMode="auto">
          <a:xfrm>
            <a:off x="5159308" y="4066426"/>
            <a:ext cx="1873384" cy="521122"/>
            <a:chOff x="954" y="660"/>
            <a:chExt cx="1269" cy="353"/>
          </a:xfrm>
          <a:solidFill>
            <a:schemeClr val="bg1"/>
          </a:solidFill>
        </p:grpSpPr>
        <p:sp>
          <p:nvSpPr>
            <p:cNvPr id="77" name="Freeform 75">
              <a:extLst>
                <a:ext uri="{FF2B5EF4-FFF2-40B4-BE49-F238E27FC236}">
                  <a16:creationId xmlns:a16="http://schemas.microsoft.com/office/drawing/2014/main" id="{37CE5326-F493-4E8C-BDF8-7FAD10D84CC6}"/>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8" name="Freeform 76">
              <a:extLst>
                <a:ext uri="{FF2B5EF4-FFF2-40B4-BE49-F238E27FC236}">
                  <a16:creationId xmlns:a16="http://schemas.microsoft.com/office/drawing/2014/main" id="{ED4BA523-69BC-4844-8879-90BD88E7F01D}"/>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9" name="Freeform 77">
              <a:extLst>
                <a:ext uri="{FF2B5EF4-FFF2-40B4-BE49-F238E27FC236}">
                  <a16:creationId xmlns:a16="http://schemas.microsoft.com/office/drawing/2014/main" id="{D7316549-5B7A-42CD-A2F5-1A7CAB944CE5}"/>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0" name="Freeform 78">
              <a:extLst>
                <a:ext uri="{FF2B5EF4-FFF2-40B4-BE49-F238E27FC236}">
                  <a16:creationId xmlns:a16="http://schemas.microsoft.com/office/drawing/2014/main" id="{D31D834B-6C6E-48D6-9D85-A0D19A33D7DD}"/>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1" name="Freeform 79">
              <a:extLst>
                <a:ext uri="{FF2B5EF4-FFF2-40B4-BE49-F238E27FC236}">
                  <a16:creationId xmlns:a16="http://schemas.microsoft.com/office/drawing/2014/main" id="{B3FEA7DB-A0E4-4F94-8534-D3E08B6CA1AF}"/>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2" name="Freeform 80">
              <a:extLst>
                <a:ext uri="{FF2B5EF4-FFF2-40B4-BE49-F238E27FC236}">
                  <a16:creationId xmlns:a16="http://schemas.microsoft.com/office/drawing/2014/main" id="{07E66D22-E488-4214-9457-D6E59D1064F6}"/>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3" name="Freeform 81">
              <a:extLst>
                <a:ext uri="{FF2B5EF4-FFF2-40B4-BE49-F238E27FC236}">
                  <a16:creationId xmlns:a16="http://schemas.microsoft.com/office/drawing/2014/main" id="{906B859D-6B39-4F90-936E-AD59A8DC6EE1}"/>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4" name="Freeform 82">
              <a:extLst>
                <a:ext uri="{FF2B5EF4-FFF2-40B4-BE49-F238E27FC236}">
                  <a16:creationId xmlns:a16="http://schemas.microsoft.com/office/drawing/2014/main" id="{9E5CDC41-94AD-4D99-A4AF-AAD69D30A910}"/>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5" name="Freeform 83">
              <a:extLst>
                <a:ext uri="{FF2B5EF4-FFF2-40B4-BE49-F238E27FC236}">
                  <a16:creationId xmlns:a16="http://schemas.microsoft.com/office/drawing/2014/main" id="{CD0AAE36-9DBE-490B-BD59-F61A2AED45D9}"/>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6" name="Freeform 84">
              <a:extLst>
                <a:ext uri="{FF2B5EF4-FFF2-40B4-BE49-F238E27FC236}">
                  <a16:creationId xmlns:a16="http://schemas.microsoft.com/office/drawing/2014/main" id="{707372F4-6AC9-4216-9F31-8EA84034705F}"/>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7" name="Freeform 85">
              <a:extLst>
                <a:ext uri="{FF2B5EF4-FFF2-40B4-BE49-F238E27FC236}">
                  <a16:creationId xmlns:a16="http://schemas.microsoft.com/office/drawing/2014/main" id="{51ED8FEB-4EE3-41A1-AD91-FEE41E02420B}"/>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8" name="Freeform 86">
              <a:extLst>
                <a:ext uri="{FF2B5EF4-FFF2-40B4-BE49-F238E27FC236}">
                  <a16:creationId xmlns:a16="http://schemas.microsoft.com/office/drawing/2014/main" id="{4244F7A9-8DC7-4B7B-A505-47B451E60CCA}"/>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9" name="Freeform 87">
              <a:extLst>
                <a:ext uri="{FF2B5EF4-FFF2-40B4-BE49-F238E27FC236}">
                  <a16:creationId xmlns:a16="http://schemas.microsoft.com/office/drawing/2014/main" id="{F2EC1E1E-4A75-461B-9D02-FBA8E8622D71}"/>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0" name="Freeform 88">
              <a:extLst>
                <a:ext uri="{FF2B5EF4-FFF2-40B4-BE49-F238E27FC236}">
                  <a16:creationId xmlns:a16="http://schemas.microsoft.com/office/drawing/2014/main" id="{DB7E826D-636D-40B7-857D-408BE8B4CF7E}"/>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1" name="Freeform 89">
              <a:extLst>
                <a:ext uri="{FF2B5EF4-FFF2-40B4-BE49-F238E27FC236}">
                  <a16:creationId xmlns:a16="http://schemas.microsoft.com/office/drawing/2014/main" id="{4A2C7FF0-E099-4CB6-89FC-0C752C8A0EAA}"/>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2" name="Freeform 90">
              <a:extLst>
                <a:ext uri="{FF2B5EF4-FFF2-40B4-BE49-F238E27FC236}">
                  <a16:creationId xmlns:a16="http://schemas.microsoft.com/office/drawing/2014/main" id="{72A14B52-FCF5-439F-8F7A-307EB1FB6C08}"/>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3" name="Freeform 91">
              <a:extLst>
                <a:ext uri="{FF2B5EF4-FFF2-40B4-BE49-F238E27FC236}">
                  <a16:creationId xmlns:a16="http://schemas.microsoft.com/office/drawing/2014/main" id="{210DDF3A-7FB1-455B-83D3-6853374F938C}"/>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4" name="Freeform 92">
              <a:extLst>
                <a:ext uri="{FF2B5EF4-FFF2-40B4-BE49-F238E27FC236}">
                  <a16:creationId xmlns:a16="http://schemas.microsoft.com/office/drawing/2014/main" id="{D8FBA249-873A-420A-8F92-6795A43C934A}"/>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5" name="Freeform 93">
              <a:extLst>
                <a:ext uri="{FF2B5EF4-FFF2-40B4-BE49-F238E27FC236}">
                  <a16:creationId xmlns:a16="http://schemas.microsoft.com/office/drawing/2014/main" id="{721B5B9A-3D91-4F40-B602-9C38F08BFDB0}"/>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6" name="Freeform 94">
              <a:extLst>
                <a:ext uri="{FF2B5EF4-FFF2-40B4-BE49-F238E27FC236}">
                  <a16:creationId xmlns:a16="http://schemas.microsoft.com/office/drawing/2014/main" id="{920685BB-4B2A-4121-BE0E-CB335C38FA2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7" name="Freeform 95">
              <a:extLst>
                <a:ext uri="{FF2B5EF4-FFF2-40B4-BE49-F238E27FC236}">
                  <a16:creationId xmlns:a16="http://schemas.microsoft.com/office/drawing/2014/main" id="{6B6540AF-832C-47B2-9EC6-335A1E45BD43}"/>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8" name="Freeform 96">
              <a:extLst>
                <a:ext uri="{FF2B5EF4-FFF2-40B4-BE49-F238E27FC236}">
                  <a16:creationId xmlns:a16="http://schemas.microsoft.com/office/drawing/2014/main" id="{588ED9FE-724F-427D-86C5-C3B3FE65912A}"/>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9" name="Freeform 97">
              <a:extLst>
                <a:ext uri="{FF2B5EF4-FFF2-40B4-BE49-F238E27FC236}">
                  <a16:creationId xmlns:a16="http://schemas.microsoft.com/office/drawing/2014/main" id="{6B341F3B-45D5-464B-926B-23F379D9D5FE}"/>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0" name="Freeform 98">
              <a:extLst>
                <a:ext uri="{FF2B5EF4-FFF2-40B4-BE49-F238E27FC236}">
                  <a16:creationId xmlns:a16="http://schemas.microsoft.com/office/drawing/2014/main" id="{A675F9CE-73F1-4F07-AEDB-430F25BAF2A0}"/>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1" name="Freeform 99">
              <a:extLst>
                <a:ext uri="{FF2B5EF4-FFF2-40B4-BE49-F238E27FC236}">
                  <a16:creationId xmlns:a16="http://schemas.microsoft.com/office/drawing/2014/main" id="{3BF318CA-8EFA-438F-9DBD-429F10DFC55E}"/>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2" name="Freeform 100">
              <a:extLst>
                <a:ext uri="{FF2B5EF4-FFF2-40B4-BE49-F238E27FC236}">
                  <a16:creationId xmlns:a16="http://schemas.microsoft.com/office/drawing/2014/main" id="{9077264B-7436-45B4-917D-4AE2F59543DE}"/>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3" name="Freeform 101">
              <a:extLst>
                <a:ext uri="{FF2B5EF4-FFF2-40B4-BE49-F238E27FC236}">
                  <a16:creationId xmlns:a16="http://schemas.microsoft.com/office/drawing/2014/main" id="{F8DF5FB6-E020-4BA0-9852-054D87A07B8E}"/>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4" name="Freeform 102">
              <a:extLst>
                <a:ext uri="{FF2B5EF4-FFF2-40B4-BE49-F238E27FC236}">
                  <a16:creationId xmlns:a16="http://schemas.microsoft.com/office/drawing/2014/main" id="{15D86F2D-B366-4E60-BB2F-800AEEBFC51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5" name="Freeform 103">
              <a:extLst>
                <a:ext uri="{FF2B5EF4-FFF2-40B4-BE49-F238E27FC236}">
                  <a16:creationId xmlns:a16="http://schemas.microsoft.com/office/drawing/2014/main" id="{F0F228B6-44B5-47E7-9063-1647A0746FE8}"/>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6" name="Freeform 104">
              <a:extLst>
                <a:ext uri="{FF2B5EF4-FFF2-40B4-BE49-F238E27FC236}">
                  <a16:creationId xmlns:a16="http://schemas.microsoft.com/office/drawing/2014/main" id="{05B41817-C9AC-4638-A15A-C65E648C89BE}"/>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7" name="Freeform 105">
              <a:extLst>
                <a:ext uri="{FF2B5EF4-FFF2-40B4-BE49-F238E27FC236}">
                  <a16:creationId xmlns:a16="http://schemas.microsoft.com/office/drawing/2014/main" id="{8D2C22D0-7B86-4535-83AD-2F518D99BB5B}"/>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8" name="Freeform 106">
              <a:extLst>
                <a:ext uri="{FF2B5EF4-FFF2-40B4-BE49-F238E27FC236}">
                  <a16:creationId xmlns:a16="http://schemas.microsoft.com/office/drawing/2014/main" id="{934A150E-A3B3-4FC2-BFE5-A3977D9AD978}"/>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9" name="Freeform 107">
              <a:extLst>
                <a:ext uri="{FF2B5EF4-FFF2-40B4-BE49-F238E27FC236}">
                  <a16:creationId xmlns:a16="http://schemas.microsoft.com/office/drawing/2014/main" id="{7EE6CE45-28C4-4F47-9729-2B0334E27C5E}"/>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0" name="Freeform 108">
              <a:extLst>
                <a:ext uri="{FF2B5EF4-FFF2-40B4-BE49-F238E27FC236}">
                  <a16:creationId xmlns:a16="http://schemas.microsoft.com/office/drawing/2014/main" id="{15A327D2-7912-4808-B4A6-3FBABB3321D9}"/>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1" name="Freeform 109">
              <a:extLst>
                <a:ext uri="{FF2B5EF4-FFF2-40B4-BE49-F238E27FC236}">
                  <a16:creationId xmlns:a16="http://schemas.microsoft.com/office/drawing/2014/main" id="{B729E54D-35EF-4FCF-98ED-063EC9B36F12}"/>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2" name="Freeform 110">
              <a:extLst>
                <a:ext uri="{FF2B5EF4-FFF2-40B4-BE49-F238E27FC236}">
                  <a16:creationId xmlns:a16="http://schemas.microsoft.com/office/drawing/2014/main" id="{3F9BB731-9479-45C1-809F-6363624180B6}"/>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3" name="Freeform 111">
              <a:extLst>
                <a:ext uri="{FF2B5EF4-FFF2-40B4-BE49-F238E27FC236}">
                  <a16:creationId xmlns:a16="http://schemas.microsoft.com/office/drawing/2014/main" id="{0171B7E7-9783-4C3F-8AC4-86548F27A2C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4" name="Freeform 112">
              <a:extLst>
                <a:ext uri="{FF2B5EF4-FFF2-40B4-BE49-F238E27FC236}">
                  <a16:creationId xmlns:a16="http://schemas.microsoft.com/office/drawing/2014/main" id="{E2AD9E5D-C071-4007-92F5-3C0700220313}"/>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5" name="Freeform 113">
              <a:extLst>
                <a:ext uri="{FF2B5EF4-FFF2-40B4-BE49-F238E27FC236}">
                  <a16:creationId xmlns:a16="http://schemas.microsoft.com/office/drawing/2014/main" id="{76C61428-4B8F-4211-BEEE-EFB70AD748E8}"/>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6" name="Freeform 114">
              <a:extLst>
                <a:ext uri="{FF2B5EF4-FFF2-40B4-BE49-F238E27FC236}">
                  <a16:creationId xmlns:a16="http://schemas.microsoft.com/office/drawing/2014/main" id="{9D715EB2-0A69-4AA7-B3E9-0775ED5E4B1B}"/>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7" name="Freeform 115">
              <a:extLst>
                <a:ext uri="{FF2B5EF4-FFF2-40B4-BE49-F238E27FC236}">
                  <a16:creationId xmlns:a16="http://schemas.microsoft.com/office/drawing/2014/main" id="{E94DC579-550F-4749-B8B8-6374D698469A}"/>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8" name="Freeform 116">
              <a:extLst>
                <a:ext uri="{FF2B5EF4-FFF2-40B4-BE49-F238E27FC236}">
                  <a16:creationId xmlns:a16="http://schemas.microsoft.com/office/drawing/2014/main" id="{B9F917C8-E97B-4963-86CD-576E1FE89862}"/>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9" name="Freeform 117">
              <a:extLst>
                <a:ext uri="{FF2B5EF4-FFF2-40B4-BE49-F238E27FC236}">
                  <a16:creationId xmlns:a16="http://schemas.microsoft.com/office/drawing/2014/main" id="{5CBB8DD8-315B-4C08-8823-484B0E92D99A}"/>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0" name="Freeform 118">
              <a:extLst>
                <a:ext uri="{FF2B5EF4-FFF2-40B4-BE49-F238E27FC236}">
                  <a16:creationId xmlns:a16="http://schemas.microsoft.com/office/drawing/2014/main" id="{3588299D-E1CF-439B-86A9-8384E797DDC2}"/>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1" name="Freeform 119">
              <a:extLst>
                <a:ext uri="{FF2B5EF4-FFF2-40B4-BE49-F238E27FC236}">
                  <a16:creationId xmlns:a16="http://schemas.microsoft.com/office/drawing/2014/main" id="{556C29E1-34FC-4341-B0ED-731F3154DEBE}"/>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2" name="Freeform 120">
              <a:extLst>
                <a:ext uri="{FF2B5EF4-FFF2-40B4-BE49-F238E27FC236}">
                  <a16:creationId xmlns:a16="http://schemas.microsoft.com/office/drawing/2014/main" id="{6F1CD009-B67E-4E0A-9DB0-EE2A8D2B384B}"/>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3" name="Freeform 121">
              <a:extLst>
                <a:ext uri="{FF2B5EF4-FFF2-40B4-BE49-F238E27FC236}">
                  <a16:creationId xmlns:a16="http://schemas.microsoft.com/office/drawing/2014/main" id="{100665FC-9BB9-4BBD-A68E-D26D3F7AA00C}"/>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4" name="Freeform 122">
              <a:extLst>
                <a:ext uri="{FF2B5EF4-FFF2-40B4-BE49-F238E27FC236}">
                  <a16:creationId xmlns:a16="http://schemas.microsoft.com/office/drawing/2014/main" id="{DE552CF7-DB35-4305-9611-416F5DD98A7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5" name="Freeform 123">
              <a:extLst>
                <a:ext uri="{FF2B5EF4-FFF2-40B4-BE49-F238E27FC236}">
                  <a16:creationId xmlns:a16="http://schemas.microsoft.com/office/drawing/2014/main" id="{43481D10-3A84-4760-B423-C9E6B9C3468E}"/>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6" name="Freeform 124">
              <a:extLst>
                <a:ext uri="{FF2B5EF4-FFF2-40B4-BE49-F238E27FC236}">
                  <a16:creationId xmlns:a16="http://schemas.microsoft.com/office/drawing/2014/main" id="{B91F1097-9FE8-4D49-B517-456E78CFA7DC}"/>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7" name="Freeform 125">
              <a:extLst>
                <a:ext uri="{FF2B5EF4-FFF2-40B4-BE49-F238E27FC236}">
                  <a16:creationId xmlns:a16="http://schemas.microsoft.com/office/drawing/2014/main" id="{7907CC1D-D6D4-40D7-9A8F-EAB797FFECC2}"/>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8" name="Freeform 126">
              <a:extLst>
                <a:ext uri="{FF2B5EF4-FFF2-40B4-BE49-F238E27FC236}">
                  <a16:creationId xmlns:a16="http://schemas.microsoft.com/office/drawing/2014/main" id="{90B80DE8-04C8-460B-8745-62D16F902427}"/>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9" name="Freeform 127">
              <a:extLst>
                <a:ext uri="{FF2B5EF4-FFF2-40B4-BE49-F238E27FC236}">
                  <a16:creationId xmlns:a16="http://schemas.microsoft.com/office/drawing/2014/main" id="{18AFFFC2-2771-472C-89AB-ACBA50ADF3D9}"/>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0" name="Freeform 128">
              <a:extLst>
                <a:ext uri="{FF2B5EF4-FFF2-40B4-BE49-F238E27FC236}">
                  <a16:creationId xmlns:a16="http://schemas.microsoft.com/office/drawing/2014/main" id="{D787ACE1-43A9-4AC9-864C-9660C717BB72}"/>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1" name="Freeform 129">
              <a:extLst>
                <a:ext uri="{FF2B5EF4-FFF2-40B4-BE49-F238E27FC236}">
                  <a16:creationId xmlns:a16="http://schemas.microsoft.com/office/drawing/2014/main" id="{17F742A6-AF75-4186-BF58-723C3A75BAFE}"/>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2" name="Freeform 130">
              <a:extLst>
                <a:ext uri="{FF2B5EF4-FFF2-40B4-BE49-F238E27FC236}">
                  <a16:creationId xmlns:a16="http://schemas.microsoft.com/office/drawing/2014/main" id="{3734F72B-D5E7-450F-94BA-DCECFCA61725}"/>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3" name="Freeform 131">
              <a:extLst>
                <a:ext uri="{FF2B5EF4-FFF2-40B4-BE49-F238E27FC236}">
                  <a16:creationId xmlns:a16="http://schemas.microsoft.com/office/drawing/2014/main" id="{9A7BF1C3-CD39-4EB6-8809-1E68E6C1AD8C}"/>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4" name="Freeform 132">
              <a:extLst>
                <a:ext uri="{FF2B5EF4-FFF2-40B4-BE49-F238E27FC236}">
                  <a16:creationId xmlns:a16="http://schemas.microsoft.com/office/drawing/2014/main" id="{719D0548-485E-43B5-AD82-2CC3D64092D2}"/>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5" name="Freeform 133">
              <a:extLst>
                <a:ext uri="{FF2B5EF4-FFF2-40B4-BE49-F238E27FC236}">
                  <a16:creationId xmlns:a16="http://schemas.microsoft.com/office/drawing/2014/main" id="{C1EFA3F7-3F39-4356-AFAF-79910B71870E}"/>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6" name="Freeform 134">
              <a:extLst>
                <a:ext uri="{FF2B5EF4-FFF2-40B4-BE49-F238E27FC236}">
                  <a16:creationId xmlns:a16="http://schemas.microsoft.com/office/drawing/2014/main" id="{C4E9BC4A-679A-4347-96FC-9940AD3DB61F}"/>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7" name="Freeform 135">
              <a:extLst>
                <a:ext uri="{FF2B5EF4-FFF2-40B4-BE49-F238E27FC236}">
                  <a16:creationId xmlns:a16="http://schemas.microsoft.com/office/drawing/2014/main" id="{FE354F88-3981-486D-AA2B-EBA070534EA7}"/>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8" name="Freeform 136">
              <a:extLst>
                <a:ext uri="{FF2B5EF4-FFF2-40B4-BE49-F238E27FC236}">
                  <a16:creationId xmlns:a16="http://schemas.microsoft.com/office/drawing/2014/main" id="{F5CCFB55-F671-4BA6-8BC8-AD5D5AE06937}"/>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9" name="Freeform 137">
              <a:extLst>
                <a:ext uri="{FF2B5EF4-FFF2-40B4-BE49-F238E27FC236}">
                  <a16:creationId xmlns:a16="http://schemas.microsoft.com/office/drawing/2014/main" id="{AF9575AE-AA40-4DF3-8FCC-2E1907B1E601}"/>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0" name="Freeform 138">
              <a:extLst>
                <a:ext uri="{FF2B5EF4-FFF2-40B4-BE49-F238E27FC236}">
                  <a16:creationId xmlns:a16="http://schemas.microsoft.com/office/drawing/2014/main" id="{8C6EB293-1785-4387-A911-A04366190EC6}"/>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1" name="Freeform 139">
              <a:extLst>
                <a:ext uri="{FF2B5EF4-FFF2-40B4-BE49-F238E27FC236}">
                  <a16:creationId xmlns:a16="http://schemas.microsoft.com/office/drawing/2014/main" id="{EBE5A59B-46BA-437F-AC44-4C90B0932C57}"/>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2" name="Freeform 140">
              <a:extLst>
                <a:ext uri="{FF2B5EF4-FFF2-40B4-BE49-F238E27FC236}">
                  <a16:creationId xmlns:a16="http://schemas.microsoft.com/office/drawing/2014/main" id="{ECCFDBAA-3402-4007-AA38-7DD1AC6BC749}"/>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3" name="Freeform 141">
              <a:extLst>
                <a:ext uri="{FF2B5EF4-FFF2-40B4-BE49-F238E27FC236}">
                  <a16:creationId xmlns:a16="http://schemas.microsoft.com/office/drawing/2014/main" id="{19AE5F3A-8955-4E1D-B915-DD5D96D332D2}"/>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Tree>
    <p:extLst>
      <p:ext uri="{BB962C8B-B14F-4D97-AF65-F5344CB8AC3E}">
        <p14:creationId xmlns:p14="http://schemas.microsoft.com/office/powerpoint/2010/main" val="2882052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a:extLst>
              <a:ext uri="{FF2B5EF4-FFF2-40B4-BE49-F238E27FC236}">
                <a16:creationId xmlns:a16="http://schemas.microsoft.com/office/drawing/2014/main" id="{6024731F-DD6D-4360-8225-85E3A7FBFF97}"/>
              </a:ext>
            </a:extLst>
          </p:cNvPr>
          <p:cNvSpPr>
            <a:spLocks noGrp="1"/>
          </p:cNvSpPr>
          <p:nvPr>
            <p:ph type="sldNum" sz="quarter" idx="12"/>
          </p:nvPr>
        </p:nvSpPr>
        <p:spPr/>
        <p:txBody>
          <a:bodyPr/>
          <a:lstStyle/>
          <a:p>
            <a:fld id="{1AAC388E-FA9E-4A2C-95EA-1F6B3A07935A}" type="slidenum">
              <a:rPr lang="zh-CN" altLang="en-US" smtClean="0"/>
              <a:pPr/>
              <a:t>2</a:t>
            </a:fld>
            <a:endParaRPr lang="zh-CN" altLang="en-US"/>
          </a:p>
        </p:txBody>
      </p:sp>
      <p:sp>
        <p:nvSpPr>
          <p:cNvPr id="12" name="标题 11">
            <a:extLst>
              <a:ext uri="{FF2B5EF4-FFF2-40B4-BE49-F238E27FC236}">
                <a16:creationId xmlns:a16="http://schemas.microsoft.com/office/drawing/2014/main" id="{65E55844-9E3F-4295-BF89-6A5F7466DCB2}"/>
              </a:ext>
            </a:extLst>
          </p:cNvPr>
          <p:cNvSpPr>
            <a:spLocks noGrp="1"/>
          </p:cNvSpPr>
          <p:nvPr>
            <p:ph type="title"/>
          </p:nvPr>
        </p:nvSpPr>
        <p:spPr>
          <a:xfrm>
            <a:off x="1181522" y="1078007"/>
            <a:ext cx="8655953" cy="601075"/>
          </a:xfrm>
        </p:spPr>
        <p:txBody>
          <a:bodyPr>
            <a:normAutofit fontScale="90000"/>
          </a:bodyPr>
          <a:lstStyle/>
          <a:p>
            <a:pPr algn="l"/>
            <a:r>
              <a:rPr lang="en-US" altLang="zh-CN" dirty="0"/>
              <a:t>Generating Digital Painting Lighting Effects via RGB-space Geometry</a:t>
            </a:r>
            <a:endParaRPr lang="zh-CN" altLang="en-US" dirty="0"/>
          </a:p>
        </p:txBody>
      </p:sp>
      <p:sp>
        <p:nvSpPr>
          <p:cNvPr id="2" name="文本框 1">
            <a:extLst>
              <a:ext uri="{FF2B5EF4-FFF2-40B4-BE49-F238E27FC236}">
                <a16:creationId xmlns:a16="http://schemas.microsoft.com/office/drawing/2014/main" id="{F894498F-D581-4407-AE09-BB2B9B66277B}"/>
              </a:ext>
            </a:extLst>
          </p:cNvPr>
          <p:cNvSpPr txBox="1"/>
          <p:nvPr/>
        </p:nvSpPr>
        <p:spPr>
          <a:xfrm>
            <a:off x="1181522" y="2090934"/>
            <a:ext cx="7014258" cy="1610138"/>
          </a:xfrm>
          <a:prstGeom prst="rect">
            <a:avLst/>
          </a:prstGeom>
          <a:noFill/>
        </p:spPr>
        <p:txBody>
          <a:bodyPr wrap="square" lIns="0" tIns="0" rIns="0" bIns="0" rtlCol="0" anchor="ctr">
            <a:noAutofit/>
          </a:bodyPr>
          <a:lstStyle/>
          <a:p>
            <a:pPr algn="l">
              <a:lnSpc>
                <a:spcPct val="125000"/>
              </a:lnSpc>
              <a:spcAft>
                <a:spcPts val="500"/>
              </a:spcAft>
            </a:pPr>
            <a:r>
              <a:rPr lang="zh-CN" altLang="en-US" sz="2000" b="1" i="0" dirty="0">
                <a:solidFill>
                  <a:srgbClr val="4D4D4D"/>
                </a:solidFill>
                <a:effectLst/>
                <a:latin typeface="-apple-system"/>
              </a:rPr>
              <a:t>作者：</a:t>
            </a:r>
            <a:endParaRPr lang="en-US" altLang="zh-CN" sz="2000" dirty="0">
              <a:solidFill>
                <a:srgbClr val="4D4D4D"/>
              </a:solidFill>
              <a:latin typeface="-apple-system"/>
            </a:endParaRPr>
          </a:p>
          <a:p>
            <a:pPr algn="l">
              <a:lnSpc>
                <a:spcPct val="125000"/>
              </a:lnSpc>
              <a:spcAft>
                <a:spcPts val="500"/>
              </a:spcAft>
            </a:pPr>
            <a:r>
              <a:rPr lang="en-US" altLang="zh-CN" sz="2000" dirty="0">
                <a:solidFill>
                  <a:srgbClr val="4D4D4D"/>
                </a:solidFill>
                <a:latin typeface="-apple-system"/>
              </a:rPr>
              <a:t>LVMIN ZHANG, Soochow University / Style2Paints, China</a:t>
            </a:r>
          </a:p>
          <a:p>
            <a:pPr algn="l">
              <a:lnSpc>
                <a:spcPct val="125000"/>
              </a:lnSpc>
              <a:spcAft>
                <a:spcPts val="500"/>
              </a:spcAft>
            </a:pPr>
            <a:r>
              <a:rPr lang="en-US" altLang="zh-CN" sz="2000" dirty="0">
                <a:solidFill>
                  <a:srgbClr val="4D4D4D"/>
                </a:solidFill>
                <a:latin typeface="-apple-system"/>
              </a:rPr>
              <a:t>EDGAR SIMO-SERRA, </a:t>
            </a:r>
            <a:r>
              <a:rPr lang="en-US" altLang="zh-CN" sz="2000" dirty="0" err="1">
                <a:solidFill>
                  <a:srgbClr val="4D4D4D"/>
                </a:solidFill>
                <a:latin typeface="-apple-system"/>
              </a:rPr>
              <a:t>Waseda</a:t>
            </a:r>
            <a:r>
              <a:rPr lang="en-US" altLang="zh-CN" sz="2000" dirty="0">
                <a:solidFill>
                  <a:srgbClr val="4D4D4D"/>
                </a:solidFill>
                <a:latin typeface="-apple-system"/>
              </a:rPr>
              <a:t> University / JST PRESTO, Japan</a:t>
            </a:r>
          </a:p>
          <a:p>
            <a:pPr algn="l">
              <a:lnSpc>
                <a:spcPct val="125000"/>
              </a:lnSpc>
              <a:spcAft>
                <a:spcPts val="500"/>
              </a:spcAft>
            </a:pPr>
            <a:r>
              <a:rPr lang="en-US" altLang="zh-CN" sz="2000" dirty="0">
                <a:solidFill>
                  <a:srgbClr val="4D4D4D"/>
                </a:solidFill>
                <a:latin typeface="-apple-system"/>
              </a:rPr>
              <a:t>YI JI, Soochow University, China</a:t>
            </a:r>
          </a:p>
          <a:p>
            <a:pPr algn="l">
              <a:lnSpc>
                <a:spcPct val="125000"/>
              </a:lnSpc>
              <a:spcAft>
                <a:spcPts val="500"/>
              </a:spcAft>
            </a:pPr>
            <a:r>
              <a:rPr lang="en-US" altLang="zh-CN" sz="2000" dirty="0">
                <a:solidFill>
                  <a:srgbClr val="4D4D4D"/>
                </a:solidFill>
                <a:latin typeface="-apple-system"/>
              </a:rPr>
              <a:t>CHUNPING LIU, Soochow University, China</a:t>
            </a:r>
            <a:endParaRPr lang="zh-CN" altLang="en-US" sz="2000" dirty="0">
              <a:solidFill>
                <a:srgbClr val="4D4D4D"/>
              </a:solidFill>
              <a:latin typeface="-apple-system"/>
            </a:endParaRPr>
          </a:p>
        </p:txBody>
      </p:sp>
      <p:sp>
        <p:nvSpPr>
          <p:cNvPr id="7" name="文本框 11">
            <a:extLst>
              <a:ext uri="{FF2B5EF4-FFF2-40B4-BE49-F238E27FC236}">
                <a16:creationId xmlns:a16="http://schemas.microsoft.com/office/drawing/2014/main" id="{59028389-6689-42FF-929A-D7DDAC9B8BDC}"/>
              </a:ext>
            </a:extLst>
          </p:cNvPr>
          <p:cNvSpPr txBox="1"/>
          <p:nvPr/>
        </p:nvSpPr>
        <p:spPr>
          <a:xfrm>
            <a:off x="1096641" y="4112924"/>
            <a:ext cx="977198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000" b="1" i="0" dirty="0">
                <a:solidFill>
                  <a:srgbClr val="4D4D4D"/>
                </a:solidFill>
                <a:effectLst/>
                <a:latin typeface="-apple-system"/>
              </a:rPr>
              <a:t>发表会议： </a:t>
            </a:r>
            <a:r>
              <a:rPr lang="en-US" altLang="zh-CN" dirty="0">
                <a:solidFill>
                  <a:srgbClr val="4D4D4D"/>
                </a:solidFill>
                <a:latin typeface="-apple-system"/>
                <a:sym typeface="+mn-lt"/>
              </a:rPr>
              <a:t>SIGGRAPH</a:t>
            </a:r>
            <a:r>
              <a:rPr lang="en-US" altLang="zh-CN" sz="2000" dirty="0">
                <a:solidFill>
                  <a:srgbClr val="4D4D4D"/>
                </a:solidFill>
                <a:latin typeface="-apple-system"/>
                <a:sym typeface="+mn-lt"/>
              </a:rPr>
              <a:t> 2020,</a:t>
            </a:r>
            <a:r>
              <a:rPr lang="zh-CN" altLang="en-US" sz="2000" dirty="0">
                <a:solidFill>
                  <a:srgbClr val="4D4D4D"/>
                </a:solidFill>
                <a:latin typeface="-apple-system"/>
                <a:sym typeface="+mn-lt"/>
              </a:rPr>
              <a:t> </a:t>
            </a:r>
            <a:r>
              <a:rPr lang="en-US" altLang="zh-CN" sz="2000" dirty="0">
                <a:solidFill>
                  <a:srgbClr val="4D4D4D"/>
                </a:solidFill>
                <a:latin typeface="-apple-system"/>
                <a:sym typeface="+mn-lt"/>
              </a:rPr>
              <a:t>CCF A</a:t>
            </a:r>
            <a:r>
              <a:rPr lang="zh-CN" altLang="en-US" sz="2000" dirty="0">
                <a:solidFill>
                  <a:srgbClr val="4D4D4D"/>
                </a:solidFill>
                <a:latin typeface="-apple-system"/>
                <a:sym typeface="+mn-lt"/>
              </a:rPr>
              <a:t>类会议（收录于</a:t>
            </a:r>
            <a:r>
              <a:rPr lang="en-US" altLang="zh-CN" sz="2000" dirty="0">
                <a:solidFill>
                  <a:srgbClr val="4D4D4D"/>
                </a:solidFill>
                <a:latin typeface="-apple-system"/>
                <a:sym typeface="+mn-lt"/>
              </a:rPr>
              <a:t>ACM Transactions on Graphics</a:t>
            </a:r>
            <a:r>
              <a:rPr lang="zh-CN" altLang="en-US" sz="2000" dirty="0">
                <a:solidFill>
                  <a:srgbClr val="4D4D4D"/>
                </a:solidFill>
                <a:latin typeface="-apple-system"/>
                <a:sym typeface="+mn-lt"/>
              </a:rPr>
              <a:t>期刊）</a:t>
            </a:r>
            <a:endParaRPr lang="en-US" altLang="zh-CN" sz="2000" dirty="0">
              <a:solidFill>
                <a:srgbClr val="4D4D4D"/>
              </a:solidFill>
              <a:latin typeface="-apple-system"/>
              <a:sym typeface="+mn-lt"/>
            </a:endParaRPr>
          </a:p>
        </p:txBody>
      </p:sp>
      <p:sp>
        <p:nvSpPr>
          <p:cNvPr id="5" name="文本框 4">
            <a:extLst>
              <a:ext uri="{FF2B5EF4-FFF2-40B4-BE49-F238E27FC236}">
                <a16:creationId xmlns:a16="http://schemas.microsoft.com/office/drawing/2014/main" id="{2C067AA2-FA42-4DA6-AD27-AAB3C1FA3052}"/>
              </a:ext>
            </a:extLst>
          </p:cNvPr>
          <p:cNvSpPr txBox="1"/>
          <p:nvPr/>
        </p:nvSpPr>
        <p:spPr>
          <a:xfrm>
            <a:off x="1181522" y="4672496"/>
            <a:ext cx="9073648" cy="957225"/>
          </a:xfrm>
          <a:prstGeom prst="rect">
            <a:avLst/>
          </a:prstGeom>
          <a:noFill/>
        </p:spPr>
        <p:txBody>
          <a:bodyPr wrap="square" lIns="0" tIns="0" rIns="0" bIns="0" rtlCol="0" anchor="ctr">
            <a:normAutofit/>
          </a:bodyPr>
          <a:lstStyle/>
          <a:p>
            <a:pPr algn="l">
              <a:lnSpc>
                <a:spcPct val="125000"/>
              </a:lnSpc>
              <a:spcAft>
                <a:spcPts val="500"/>
              </a:spcAft>
            </a:pPr>
            <a:r>
              <a:rPr lang="zh-CN" altLang="en-US" sz="2000" b="1" i="0" dirty="0">
                <a:solidFill>
                  <a:srgbClr val="4D4D4D"/>
                </a:solidFill>
                <a:effectLst/>
                <a:latin typeface="-apple-system"/>
              </a:rPr>
              <a:t>研究领域：</a:t>
            </a:r>
            <a:r>
              <a:rPr lang="zh-CN" altLang="en-US" sz="2000" dirty="0">
                <a:solidFill>
                  <a:srgbClr val="4D4D4D"/>
                </a:solidFill>
                <a:latin typeface="-apple-system"/>
              </a:rPr>
              <a:t>计算机图形学，数字图像处理，用于数位板绘画的光照效果重新生成颜色几何学（</a:t>
            </a:r>
            <a:r>
              <a:rPr lang="en-US" altLang="zh-CN" sz="2000" dirty="0">
                <a:solidFill>
                  <a:srgbClr val="4D4D4D"/>
                </a:solidFill>
                <a:latin typeface="-apple-system"/>
              </a:rPr>
              <a:t>Color Geometry</a:t>
            </a:r>
            <a:r>
              <a:rPr lang="zh-CN" altLang="en-US" sz="2000" dirty="0">
                <a:solidFill>
                  <a:srgbClr val="4D4D4D"/>
                </a:solidFill>
                <a:latin typeface="-apple-system"/>
              </a:rPr>
              <a:t>，主要关于“凸包”（</a:t>
            </a:r>
            <a:r>
              <a:rPr lang="en-US" altLang="zh-CN" sz="2000" dirty="0">
                <a:solidFill>
                  <a:srgbClr val="4D4D4D"/>
                </a:solidFill>
                <a:latin typeface="-apple-system"/>
              </a:rPr>
              <a:t>convex hull</a:t>
            </a:r>
            <a:r>
              <a:rPr lang="zh-CN" altLang="en-US" sz="2000" dirty="0">
                <a:solidFill>
                  <a:srgbClr val="4D4D4D"/>
                </a:solidFill>
                <a:latin typeface="-apple-system"/>
              </a:rPr>
              <a:t>）的算法）</a:t>
            </a:r>
          </a:p>
        </p:txBody>
      </p:sp>
    </p:spTree>
    <p:extLst>
      <p:ext uri="{BB962C8B-B14F-4D97-AF65-F5344CB8AC3E}">
        <p14:creationId xmlns:p14="http://schemas.microsoft.com/office/powerpoint/2010/main" val="104330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DEEF630-E241-47AA-BBEA-5014DEE18790}"/>
              </a:ext>
            </a:extLst>
          </p:cNvPr>
          <p:cNvGrpSpPr/>
          <p:nvPr/>
        </p:nvGrpSpPr>
        <p:grpSpPr>
          <a:xfrm>
            <a:off x="748060" y="1917134"/>
            <a:ext cx="2974123" cy="3387729"/>
            <a:chOff x="870884" y="1648624"/>
            <a:chExt cx="2974123" cy="3387729"/>
          </a:xfrm>
        </p:grpSpPr>
        <p:sp>
          <p:nvSpPr>
            <p:cNvPr id="11" name="椭圆 10">
              <a:extLst>
                <a:ext uri="{FF2B5EF4-FFF2-40B4-BE49-F238E27FC236}">
                  <a16:creationId xmlns:a16="http://schemas.microsoft.com/office/drawing/2014/main" id="{50233245-EB31-4DE9-831A-0D881E502C02}"/>
                </a:ext>
              </a:extLst>
            </p:cNvPr>
            <p:cNvSpPr/>
            <p:nvPr/>
          </p:nvSpPr>
          <p:spPr>
            <a:xfrm>
              <a:off x="870884" y="2062230"/>
              <a:ext cx="2974123" cy="29741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a:cs typeface="+mn-cs"/>
              </a:endParaRPr>
            </a:p>
          </p:txBody>
        </p:sp>
        <p:pic>
          <p:nvPicPr>
            <p:cNvPr id="10" name="图片 9">
              <a:extLst>
                <a:ext uri="{FF2B5EF4-FFF2-40B4-BE49-F238E27FC236}">
                  <a16:creationId xmlns:a16="http://schemas.microsoft.com/office/drawing/2014/main" id="{3573E33A-B581-4106-913A-FFF18735F53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1220247" y="1857063"/>
              <a:ext cx="1957015" cy="3160925"/>
            </a:xfrm>
            <a:prstGeom prst="rect">
              <a:avLst/>
            </a:prstGeom>
          </p:spPr>
        </p:pic>
        <p:sp>
          <p:nvSpPr>
            <p:cNvPr id="5" name="文本框 4">
              <a:extLst>
                <a:ext uri="{FF2B5EF4-FFF2-40B4-BE49-F238E27FC236}">
                  <a16:creationId xmlns:a16="http://schemas.microsoft.com/office/drawing/2014/main" id="{62147B20-C522-4B7C-ABB1-0C68667B5D15}"/>
                </a:ext>
              </a:extLst>
            </p:cNvPr>
            <p:cNvSpPr txBox="1"/>
            <p:nvPr/>
          </p:nvSpPr>
          <p:spPr>
            <a:xfrm>
              <a:off x="2749140" y="1648624"/>
              <a:ext cx="258532"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r>
                <a:rPr kumimoji="0" lang="en-US" altLang="zh-CN" sz="1400" b="1" i="0" u="none" strike="noStrike" kern="1200" cap="none" spc="0" normalizeH="0" baseline="0" noProof="0" dirty="0">
                  <a:ln>
                    <a:noFill/>
                  </a:ln>
                  <a:solidFill>
                    <a:srgbClr val="003F88"/>
                  </a:solidFill>
                  <a:effectLst/>
                  <a:uLnTx/>
                  <a:uFillTx/>
                  <a:latin typeface="Arial"/>
                  <a:ea typeface="Microsoft YaHei"/>
                  <a:cs typeface="+mn-cs"/>
                </a:rPr>
                <a:t>CON</a:t>
              </a:r>
              <a:r>
                <a:rPr kumimoji="0" lang="en-US" altLang="zh-CN" sz="1400" b="1" i="0" u="none" strike="noStrike" kern="1200" cap="none" spc="0" normalizeH="0" baseline="0" noProof="0" dirty="0">
                  <a:ln>
                    <a:noFill/>
                  </a:ln>
                  <a:solidFill>
                    <a:srgbClr val="FFFFFF"/>
                  </a:solidFill>
                  <a:effectLst/>
                  <a:uLnTx/>
                  <a:uFillTx/>
                  <a:latin typeface="Arial"/>
                  <a:ea typeface="Microsoft YaHei"/>
                  <a:cs typeface="+mn-cs"/>
                </a:rPr>
                <a:t>TENTS</a:t>
              </a:r>
              <a:endParaRPr kumimoji="0" lang="zh-CN" altLang="en-US" sz="1400" b="1" i="0" u="none" strike="noStrike" kern="1200" cap="none" spc="0" normalizeH="0" baseline="0" noProof="0" dirty="0">
                <a:ln>
                  <a:noFill/>
                </a:ln>
                <a:solidFill>
                  <a:srgbClr val="FFFFFF"/>
                </a:solidFill>
                <a:effectLst/>
                <a:uLnTx/>
                <a:uFillTx/>
                <a:latin typeface="Arial"/>
                <a:ea typeface="Microsoft YaHei"/>
                <a:cs typeface="+mn-cs"/>
              </a:endParaRPr>
            </a:p>
          </p:txBody>
        </p:sp>
        <p:sp>
          <p:nvSpPr>
            <p:cNvPr id="6" name="文本框 5">
              <a:extLst>
                <a:ext uri="{FF2B5EF4-FFF2-40B4-BE49-F238E27FC236}">
                  <a16:creationId xmlns:a16="http://schemas.microsoft.com/office/drawing/2014/main" id="{3DD3D9B8-D4D5-4E08-89D2-9CEB9C2292E1}"/>
                </a:ext>
              </a:extLst>
            </p:cNvPr>
            <p:cNvSpPr txBox="1"/>
            <p:nvPr/>
          </p:nvSpPr>
          <p:spPr>
            <a:xfrm>
              <a:off x="2958610" y="1648624"/>
              <a:ext cx="886397"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r>
                <a:rPr kumimoji="0" lang="zh-CN" altLang="en-US" sz="4800" b="1" i="0" u="none" strike="noStrike" kern="1200" cap="none" spc="0" normalizeH="0" baseline="0" noProof="0" dirty="0">
                  <a:ln>
                    <a:noFill/>
                  </a:ln>
                  <a:effectLst/>
                  <a:uLnTx/>
                  <a:uFillTx/>
                  <a:latin typeface="方正粗雅宋简体" panose="02000000000000000000" pitchFamily="2" charset="-122"/>
                  <a:ea typeface="方正粗雅宋简体" panose="02000000000000000000" pitchFamily="2" charset="-122"/>
                  <a:cs typeface="+mn-cs"/>
                </a:rPr>
                <a:t>目</a:t>
              </a:r>
              <a:r>
                <a:rPr kumimoji="0" lang="zh-CN" altLang="en-US" sz="4800" b="1" i="0" u="none" strike="noStrike" kern="1200" cap="none" spc="0" normalizeH="0" baseline="0" noProof="0" dirty="0">
                  <a:ln>
                    <a:noFill/>
                  </a:ln>
                  <a:solidFill>
                    <a:srgbClr val="FFFFFF"/>
                  </a:solidFill>
                  <a:effectLst/>
                  <a:uLnTx/>
                  <a:uFillTx/>
                  <a:latin typeface="方正粗雅宋简体" panose="02000000000000000000" pitchFamily="2" charset="-122"/>
                  <a:ea typeface="方正粗雅宋简体" panose="02000000000000000000" pitchFamily="2" charset="-122"/>
                  <a:cs typeface="+mn-cs"/>
                </a:rPr>
                <a:t>录</a:t>
              </a:r>
            </a:p>
          </p:txBody>
        </p:sp>
      </p:grpSp>
      <p:sp>
        <p:nvSpPr>
          <p:cNvPr id="12" name="椭圆 11">
            <a:extLst>
              <a:ext uri="{FF2B5EF4-FFF2-40B4-BE49-F238E27FC236}">
                <a16:creationId xmlns:a16="http://schemas.microsoft.com/office/drawing/2014/main" id="{3B99D518-37C3-445B-B22D-F55631C95B04}"/>
              </a:ext>
            </a:extLst>
          </p:cNvPr>
          <p:cNvSpPr/>
          <p:nvPr/>
        </p:nvSpPr>
        <p:spPr>
          <a:xfrm>
            <a:off x="6350905" y="4200603"/>
            <a:ext cx="697772" cy="6219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cs typeface="+mn-ea"/>
              <a:sym typeface="+mn-lt"/>
            </a:endParaRPr>
          </a:p>
        </p:txBody>
      </p:sp>
      <p:sp>
        <p:nvSpPr>
          <p:cNvPr id="13" name="椭圆 12">
            <a:extLst>
              <a:ext uri="{FF2B5EF4-FFF2-40B4-BE49-F238E27FC236}">
                <a16:creationId xmlns:a16="http://schemas.microsoft.com/office/drawing/2014/main" id="{6631A8A2-21AD-4E01-A4D3-B326664ADEED}"/>
              </a:ext>
            </a:extLst>
          </p:cNvPr>
          <p:cNvSpPr/>
          <p:nvPr/>
        </p:nvSpPr>
        <p:spPr>
          <a:xfrm>
            <a:off x="6350905" y="3416910"/>
            <a:ext cx="697772" cy="6219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cs typeface="+mn-ea"/>
              <a:sym typeface="+mn-lt"/>
            </a:endParaRPr>
          </a:p>
        </p:txBody>
      </p:sp>
      <p:sp>
        <p:nvSpPr>
          <p:cNvPr id="15" name="椭圆 14">
            <a:extLst>
              <a:ext uri="{FF2B5EF4-FFF2-40B4-BE49-F238E27FC236}">
                <a16:creationId xmlns:a16="http://schemas.microsoft.com/office/drawing/2014/main" id="{A6773B12-398B-4625-BC2C-7412E8C1DFC5}"/>
              </a:ext>
            </a:extLst>
          </p:cNvPr>
          <p:cNvSpPr/>
          <p:nvPr/>
        </p:nvSpPr>
        <p:spPr>
          <a:xfrm>
            <a:off x="6330270" y="2537029"/>
            <a:ext cx="697772" cy="6219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cs typeface="+mn-ea"/>
              <a:sym typeface="+mn-lt"/>
            </a:endParaRPr>
          </a:p>
        </p:txBody>
      </p:sp>
      <p:sp>
        <p:nvSpPr>
          <p:cNvPr id="17" name="椭圆 16">
            <a:extLst>
              <a:ext uri="{FF2B5EF4-FFF2-40B4-BE49-F238E27FC236}">
                <a16:creationId xmlns:a16="http://schemas.microsoft.com/office/drawing/2014/main" id="{76239B02-01D2-4D47-AB86-DB38161CC9C6}"/>
              </a:ext>
            </a:extLst>
          </p:cNvPr>
          <p:cNvSpPr/>
          <p:nvPr/>
        </p:nvSpPr>
        <p:spPr>
          <a:xfrm>
            <a:off x="6330270" y="1735220"/>
            <a:ext cx="697772" cy="6219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cs typeface="+mn-ea"/>
              <a:sym typeface="+mn-lt"/>
            </a:endParaRPr>
          </a:p>
        </p:txBody>
      </p:sp>
      <p:grpSp>
        <p:nvGrpSpPr>
          <p:cNvPr id="18" name="组合 17">
            <a:extLst>
              <a:ext uri="{FF2B5EF4-FFF2-40B4-BE49-F238E27FC236}">
                <a16:creationId xmlns:a16="http://schemas.microsoft.com/office/drawing/2014/main" id="{06CA03A1-5067-451E-B7F0-DBB1AFA4EDA5}"/>
              </a:ext>
            </a:extLst>
          </p:cNvPr>
          <p:cNvGrpSpPr/>
          <p:nvPr/>
        </p:nvGrpSpPr>
        <p:grpSpPr>
          <a:xfrm>
            <a:off x="6410372" y="1691376"/>
            <a:ext cx="3155312" cy="639364"/>
            <a:chOff x="4125739" y="662232"/>
            <a:chExt cx="3155312" cy="639364"/>
          </a:xfrm>
        </p:grpSpPr>
        <p:sp>
          <p:nvSpPr>
            <p:cNvPr id="31" name="TextBox 37">
              <a:extLst>
                <a:ext uri="{FF2B5EF4-FFF2-40B4-BE49-F238E27FC236}">
                  <a16:creationId xmlns:a16="http://schemas.microsoft.com/office/drawing/2014/main" id="{638788D7-FD60-4CC6-BC14-256B5D735AB9}"/>
                </a:ext>
              </a:extLst>
            </p:cNvPr>
            <p:cNvSpPr txBox="1"/>
            <p:nvPr/>
          </p:nvSpPr>
          <p:spPr>
            <a:xfrm>
              <a:off x="4125739" y="770681"/>
              <a:ext cx="491962" cy="530915"/>
            </a:xfrm>
            <a:prstGeom prst="rect">
              <a:avLst/>
            </a:prstGeom>
            <a:noFill/>
          </p:spPr>
          <p:txBody>
            <a:bodyPr wrap="non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solidFill>
                  <a:cs typeface="+mn-ea"/>
                  <a:sym typeface="+mn-lt"/>
                </a:rPr>
                <a:t>01</a:t>
              </a:r>
            </a:p>
          </p:txBody>
        </p:sp>
        <p:sp>
          <p:nvSpPr>
            <p:cNvPr id="32" name="TextBox 39">
              <a:extLst>
                <a:ext uri="{FF2B5EF4-FFF2-40B4-BE49-F238E27FC236}">
                  <a16:creationId xmlns:a16="http://schemas.microsoft.com/office/drawing/2014/main" id="{A88565BB-78EC-45B7-BB4A-D701965E74C7}"/>
                </a:ext>
              </a:extLst>
            </p:cNvPr>
            <p:cNvSpPr txBox="1"/>
            <p:nvPr/>
          </p:nvSpPr>
          <p:spPr>
            <a:xfrm>
              <a:off x="4883657" y="662232"/>
              <a:ext cx="2397394" cy="622364"/>
            </a:xfrm>
            <a:prstGeom prst="rect">
              <a:avLst/>
            </a:prstGeom>
            <a:noFill/>
          </p:spPr>
          <p:txBody>
            <a:bodyPr wrap="none" lIns="360000" tIns="0" rIns="0" bIns="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cs typeface="+mn-ea"/>
                  <a:sym typeface="+mn-lt"/>
                </a:rPr>
                <a:t>背景及意义</a:t>
              </a:r>
              <a:endParaRPr lang="en-US" altLang="zh-CN" b="1" dirty="0">
                <a:cs typeface="+mn-ea"/>
                <a:sym typeface="+mn-lt"/>
              </a:endParaRPr>
            </a:p>
            <a:p>
              <a:r>
                <a:rPr lang="en-US" altLang="zh-CN" b="1" dirty="0">
                  <a:cs typeface="+mn-ea"/>
                  <a:sym typeface="+mn-lt"/>
                </a:rPr>
                <a:t>(Background &amp;Significance)</a:t>
              </a:r>
              <a:endParaRPr lang="zh-CN" altLang="en-US" b="1" dirty="0">
                <a:cs typeface="+mn-ea"/>
                <a:sym typeface="+mn-lt"/>
              </a:endParaRPr>
            </a:p>
          </p:txBody>
        </p:sp>
      </p:grpSp>
      <p:grpSp>
        <p:nvGrpSpPr>
          <p:cNvPr id="19" name="组合 18">
            <a:extLst>
              <a:ext uri="{FF2B5EF4-FFF2-40B4-BE49-F238E27FC236}">
                <a16:creationId xmlns:a16="http://schemas.microsoft.com/office/drawing/2014/main" id="{9C60F36A-95DF-46B4-801F-2E216023A15C}"/>
              </a:ext>
            </a:extLst>
          </p:cNvPr>
          <p:cNvGrpSpPr/>
          <p:nvPr/>
        </p:nvGrpSpPr>
        <p:grpSpPr>
          <a:xfrm>
            <a:off x="6386928" y="2452381"/>
            <a:ext cx="3291412" cy="752180"/>
            <a:chOff x="4102295" y="1537537"/>
            <a:chExt cx="3291412" cy="752180"/>
          </a:xfrm>
        </p:grpSpPr>
        <p:sp>
          <p:nvSpPr>
            <p:cNvPr id="29" name="TextBox 42">
              <a:extLst>
                <a:ext uri="{FF2B5EF4-FFF2-40B4-BE49-F238E27FC236}">
                  <a16:creationId xmlns:a16="http://schemas.microsoft.com/office/drawing/2014/main" id="{8769338C-0DCC-456C-A6BC-946286EA4605}"/>
                </a:ext>
              </a:extLst>
            </p:cNvPr>
            <p:cNvSpPr txBox="1"/>
            <p:nvPr/>
          </p:nvSpPr>
          <p:spPr>
            <a:xfrm>
              <a:off x="4102295" y="1574240"/>
              <a:ext cx="538850" cy="715477"/>
            </a:xfrm>
            <a:prstGeom prst="rect">
              <a:avLst/>
            </a:prstGeom>
            <a:noFill/>
          </p:spPr>
          <p:txBody>
            <a:bodyPr wrap="non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solidFill>
                  <a:cs typeface="+mn-ea"/>
                  <a:sym typeface="+mn-lt"/>
                </a:rPr>
                <a:t>02</a:t>
              </a:r>
            </a:p>
          </p:txBody>
        </p:sp>
        <p:sp>
          <p:nvSpPr>
            <p:cNvPr id="30" name="TextBox 44">
              <a:extLst>
                <a:ext uri="{FF2B5EF4-FFF2-40B4-BE49-F238E27FC236}">
                  <a16:creationId xmlns:a16="http://schemas.microsoft.com/office/drawing/2014/main" id="{AB74C9E7-1FB9-45A3-89B8-DB8C940A7C9B}"/>
                </a:ext>
              </a:extLst>
            </p:cNvPr>
            <p:cNvSpPr txBox="1"/>
            <p:nvPr/>
          </p:nvSpPr>
          <p:spPr>
            <a:xfrm>
              <a:off x="4883655" y="1537537"/>
              <a:ext cx="2510052" cy="706553"/>
            </a:xfrm>
            <a:prstGeom prst="rect">
              <a:avLst/>
            </a:prstGeom>
            <a:noFill/>
          </p:spPr>
          <p:txBody>
            <a:bodyPr wrap="none" lIns="360000" tIns="0" rIns="0" bIns="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cs typeface="+mn-ea"/>
                  <a:sym typeface="+mn-lt"/>
                </a:rPr>
                <a:t>研究思路与方法</a:t>
              </a:r>
              <a:endParaRPr lang="en-US" altLang="zh-CN" b="1" dirty="0">
                <a:cs typeface="+mn-ea"/>
                <a:sym typeface="+mn-lt"/>
              </a:endParaRPr>
            </a:p>
            <a:p>
              <a:r>
                <a:rPr lang="en-US" altLang="zh-CN" b="1" dirty="0">
                  <a:cs typeface="+mn-ea"/>
                  <a:sym typeface="+mn-lt"/>
                </a:rPr>
                <a:t>(Research Thoughts and Methods)</a:t>
              </a:r>
              <a:endParaRPr lang="zh-CN" altLang="en-US" b="1" dirty="0">
                <a:cs typeface="+mn-ea"/>
                <a:sym typeface="+mn-lt"/>
              </a:endParaRPr>
            </a:p>
          </p:txBody>
        </p:sp>
      </p:grpSp>
      <p:grpSp>
        <p:nvGrpSpPr>
          <p:cNvPr id="21" name="组合 20">
            <a:extLst>
              <a:ext uri="{FF2B5EF4-FFF2-40B4-BE49-F238E27FC236}">
                <a16:creationId xmlns:a16="http://schemas.microsoft.com/office/drawing/2014/main" id="{4551CE85-CDAE-4444-BCBC-D9CD1BA0E261}"/>
              </a:ext>
            </a:extLst>
          </p:cNvPr>
          <p:cNvGrpSpPr/>
          <p:nvPr/>
        </p:nvGrpSpPr>
        <p:grpSpPr>
          <a:xfrm>
            <a:off x="6386928" y="3384465"/>
            <a:ext cx="3773927" cy="608856"/>
            <a:chOff x="4081660" y="3240722"/>
            <a:chExt cx="3773927" cy="608856"/>
          </a:xfrm>
        </p:grpSpPr>
        <p:sp>
          <p:nvSpPr>
            <p:cNvPr id="25" name="TextBox 52">
              <a:extLst>
                <a:ext uri="{FF2B5EF4-FFF2-40B4-BE49-F238E27FC236}">
                  <a16:creationId xmlns:a16="http://schemas.microsoft.com/office/drawing/2014/main" id="{782CB1C7-1CE5-4B06-A5B1-5E0E724777E5}"/>
                </a:ext>
              </a:extLst>
            </p:cNvPr>
            <p:cNvSpPr txBox="1"/>
            <p:nvPr/>
          </p:nvSpPr>
          <p:spPr>
            <a:xfrm>
              <a:off x="4081660" y="3318663"/>
              <a:ext cx="537647" cy="530915"/>
            </a:xfrm>
            <a:prstGeom prst="rect">
              <a:avLst/>
            </a:prstGeom>
            <a:noFill/>
          </p:spPr>
          <p:txBody>
            <a:bodyPr wrap="non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solidFill>
                  <a:cs typeface="+mn-ea"/>
                  <a:sym typeface="+mn-lt"/>
                </a:rPr>
                <a:t>03</a:t>
              </a:r>
            </a:p>
          </p:txBody>
        </p:sp>
        <p:sp>
          <p:nvSpPr>
            <p:cNvPr id="26" name="TextBox 54">
              <a:extLst>
                <a:ext uri="{FF2B5EF4-FFF2-40B4-BE49-F238E27FC236}">
                  <a16:creationId xmlns:a16="http://schemas.microsoft.com/office/drawing/2014/main" id="{58E51271-815E-40E3-B1D1-D5D36DF0854B}"/>
                </a:ext>
              </a:extLst>
            </p:cNvPr>
            <p:cNvSpPr txBox="1"/>
            <p:nvPr/>
          </p:nvSpPr>
          <p:spPr>
            <a:xfrm>
              <a:off x="4883655" y="3240722"/>
              <a:ext cx="2971932" cy="595976"/>
            </a:xfrm>
            <a:prstGeom prst="rect">
              <a:avLst/>
            </a:prstGeom>
            <a:noFill/>
          </p:spPr>
          <p:txBody>
            <a:bodyPr wrap="none" lIns="360000" tIns="0" rIns="0" bIns="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cs typeface="+mn-ea"/>
                  <a:sym typeface="+mn-lt"/>
                </a:rPr>
                <a:t>研究成果展示</a:t>
              </a:r>
              <a:endParaRPr lang="en-US" altLang="zh-CN" b="1" dirty="0">
                <a:cs typeface="+mn-ea"/>
                <a:sym typeface="+mn-lt"/>
              </a:endParaRPr>
            </a:p>
            <a:p>
              <a:r>
                <a:rPr lang="en-US" altLang="zh-CN" b="1" dirty="0">
                  <a:cs typeface="+mn-ea"/>
                  <a:sym typeface="+mn-lt"/>
                </a:rPr>
                <a:t>(Achievement &amp;Application)</a:t>
              </a:r>
              <a:endParaRPr lang="zh-CN" altLang="en-US" b="1" dirty="0">
                <a:cs typeface="+mn-ea"/>
                <a:sym typeface="+mn-lt"/>
              </a:endParaRPr>
            </a:p>
          </p:txBody>
        </p:sp>
      </p:grpSp>
      <p:grpSp>
        <p:nvGrpSpPr>
          <p:cNvPr id="22" name="组合 21">
            <a:extLst>
              <a:ext uri="{FF2B5EF4-FFF2-40B4-BE49-F238E27FC236}">
                <a16:creationId xmlns:a16="http://schemas.microsoft.com/office/drawing/2014/main" id="{D640FF95-4EFF-43B4-A13A-5C0912245A6D}"/>
              </a:ext>
            </a:extLst>
          </p:cNvPr>
          <p:cNvGrpSpPr/>
          <p:nvPr/>
        </p:nvGrpSpPr>
        <p:grpSpPr>
          <a:xfrm>
            <a:off x="6386928" y="4232051"/>
            <a:ext cx="3773925" cy="536525"/>
            <a:chOff x="4081660" y="4141648"/>
            <a:chExt cx="3773925" cy="536525"/>
          </a:xfrm>
        </p:grpSpPr>
        <p:sp>
          <p:nvSpPr>
            <p:cNvPr id="23" name="TextBox 57">
              <a:extLst>
                <a:ext uri="{FF2B5EF4-FFF2-40B4-BE49-F238E27FC236}">
                  <a16:creationId xmlns:a16="http://schemas.microsoft.com/office/drawing/2014/main" id="{883E8442-ED96-45D6-BD3A-20543C156AB7}"/>
                </a:ext>
              </a:extLst>
            </p:cNvPr>
            <p:cNvSpPr txBox="1"/>
            <p:nvPr/>
          </p:nvSpPr>
          <p:spPr>
            <a:xfrm>
              <a:off x="4081660" y="4147008"/>
              <a:ext cx="552074" cy="530915"/>
            </a:xfrm>
            <a:prstGeom prst="rect">
              <a:avLst/>
            </a:prstGeom>
            <a:noFill/>
          </p:spPr>
          <p:txBody>
            <a:bodyPr wrap="non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b="1" dirty="0">
                  <a:solidFill>
                    <a:schemeClr val="bg1"/>
                  </a:solidFill>
                  <a:cs typeface="+mn-ea"/>
                  <a:sym typeface="+mn-lt"/>
                </a:rPr>
                <a:t>04</a:t>
              </a:r>
            </a:p>
          </p:txBody>
        </p:sp>
        <p:sp>
          <p:nvSpPr>
            <p:cNvPr id="24" name="TextBox 59">
              <a:extLst>
                <a:ext uri="{FF2B5EF4-FFF2-40B4-BE49-F238E27FC236}">
                  <a16:creationId xmlns:a16="http://schemas.microsoft.com/office/drawing/2014/main" id="{B67CACA2-32A7-48EA-B599-B1BD5F14262A}"/>
                </a:ext>
              </a:extLst>
            </p:cNvPr>
            <p:cNvSpPr txBox="1"/>
            <p:nvPr/>
          </p:nvSpPr>
          <p:spPr>
            <a:xfrm>
              <a:off x="4883655" y="4141648"/>
              <a:ext cx="2971930" cy="536525"/>
            </a:xfrm>
            <a:prstGeom prst="rect">
              <a:avLst/>
            </a:prstGeom>
            <a:noFill/>
          </p:spPr>
          <p:txBody>
            <a:bodyPr wrap="none" lIns="360000" tIns="0" rIns="0" bIns="0" anchor="b"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b="1" dirty="0">
                  <a:cs typeface="+mn-ea"/>
                  <a:sym typeface="+mn-lt"/>
                </a:rPr>
                <a:t>论文总结</a:t>
              </a:r>
              <a:endParaRPr lang="en-US" altLang="zh-CN" b="1" dirty="0">
                <a:cs typeface="+mn-ea"/>
                <a:sym typeface="+mn-lt"/>
              </a:endParaRPr>
            </a:p>
            <a:p>
              <a:r>
                <a:rPr lang="en-US" altLang="zh-CN" b="1" dirty="0">
                  <a:cs typeface="+mn-ea"/>
                  <a:sym typeface="+mn-lt"/>
                </a:rPr>
                <a:t>(Summary)</a:t>
              </a:r>
              <a:endParaRPr lang="zh-CN" altLang="en-US" b="1" dirty="0">
                <a:cs typeface="+mn-ea"/>
                <a:sym typeface="+mn-lt"/>
              </a:endParaRPr>
            </a:p>
          </p:txBody>
        </p:sp>
      </p:grpSp>
    </p:spTree>
    <p:extLst>
      <p:ext uri="{BB962C8B-B14F-4D97-AF65-F5344CB8AC3E}">
        <p14:creationId xmlns:p14="http://schemas.microsoft.com/office/powerpoint/2010/main" val="208006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326567D-49CA-4387-88F6-0F4A42D05A12}"/>
              </a:ext>
            </a:extLst>
          </p:cNvPr>
          <p:cNvSpPr>
            <a:spLocks noGrp="1"/>
          </p:cNvSpPr>
          <p:nvPr>
            <p:ph type="title"/>
          </p:nvPr>
        </p:nvSpPr>
        <p:spPr>
          <a:xfrm>
            <a:off x="1002030" y="319092"/>
            <a:ext cx="8655953" cy="601075"/>
          </a:xfrm>
        </p:spPr>
        <p:txBody>
          <a:bodyPr/>
          <a:lstStyle/>
          <a:p>
            <a:pPr algn="l"/>
            <a:r>
              <a:rPr lang="zh-CN" altLang="en-US" dirty="0"/>
              <a:t>背景及意义</a:t>
            </a:r>
          </a:p>
        </p:txBody>
      </p:sp>
      <p:sp>
        <p:nvSpPr>
          <p:cNvPr id="7" name="文本框 6">
            <a:extLst>
              <a:ext uri="{FF2B5EF4-FFF2-40B4-BE49-F238E27FC236}">
                <a16:creationId xmlns:a16="http://schemas.microsoft.com/office/drawing/2014/main" id="{498F6DE9-DD11-48A2-9FFD-CF497881DA92}"/>
              </a:ext>
            </a:extLst>
          </p:cNvPr>
          <p:cNvSpPr txBox="1"/>
          <p:nvPr/>
        </p:nvSpPr>
        <p:spPr>
          <a:xfrm>
            <a:off x="1002030" y="920167"/>
            <a:ext cx="9822180" cy="1381760"/>
          </a:xfrm>
          <a:prstGeom prst="rect">
            <a:avLst/>
          </a:prstGeom>
          <a:noFill/>
        </p:spPr>
        <p:txBody>
          <a:bodyPr wrap="square" lIns="0" tIns="0" rIns="0" bIns="0" rtlCol="0" anchor="ctr">
            <a:normAutofit/>
          </a:bodyPr>
          <a:lstStyle/>
          <a:p>
            <a:pPr algn="l">
              <a:lnSpc>
                <a:spcPct val="125000"/>
              </a:lnSpc>
              <a:spcAft>
                <a:spcPts val="500"/>
              </a:spcAft>
            </a:pPr>
            <a:r>
              <a:rPr lang="zh-CN" altLang="en-US" sz="2000" dirty="0"/>
              <a:t>“与绘画内容无关的</a:t>
            </a:r>
            <a:r>
              <a:rPr lang="en-US" altLang="zh-CN" sz="2000" dirty="0"/>
              <a:t>2D</a:t>
            </a:r>
            <a:r>
              <a:rPr lang="zh-CN" altLang="en-US" sz="2000" dirty="0"/>
              <a:t>光照效果”（类似于探照灯）与“</a:t>
            </a:r>
            <a:r>
              <a:rPr lang="en-US" altLang="zh-CN" sz="2000" dirty="0"/>
              <a:t>3D</a:t>
            </a:r>
            <a:r>
              <a:rPr lang="zh-CN" altLang="en-US" sz="2000" dirty="0"/>
              <a:t>光照效果”的对比，如下图所示。其中，</a:t>
            </a:r>
            <a:r>
              <a:rPr lang="en-US" altLang="zh-CN" sz="2000" dirty="0"/>
              <a:t>2D</a:t>
            </a:r>
            <a:r>
              <a:rPr lang="zh-CN" altLang="en-US" sz="2000" dirty="0"/>
              <a:t>光照效果直接使用光照模版叠加融合（正片叠底）。</a:t>
            </a:r>
            <a:r>
              <a:rPr lang="en-US" altLang="zh-CN" sz="2000" dirty="0"/>
              <a:t>3D</a:t>
            </a:r>
            <a:r>
              <a:rPr lang="zh-CN" altLang="en-US" sz="2000" dirty="0"/>
              <a:t>光照效果是基于光照模型对</a:t>
            </a:r>
            <a:r>
              <a:rPr lang="en-US" altLang="zh-CN" sz="2000" dirty="0"/>
              <a:t>3D</a:t>
            </a:r>
            <a:r>
              <a:rPr lang="zh-CN" altLang="en-US" sz="2000" dirty="0"/>
              <a:t>模型渲染后得到，由环境光、漫反射和镜面反射三部分构成。</a:t>
            </a:r>
          </a:p>
        </p:txBody>
      </p:sp>
      <p:pic>
        <p:nvPicPr>
          <p:cNvPr id="11" name="图片 10">
            <a:extLst>
              <a:ext uri="{FF2B5EF4-FFF2-40B4-BE49-F238E27FC236}">
                <a16:creationId xmlns:a16="http://schemas.microsoft.com/office/drawing/2014/main" id="{970E2750-0973-4A80-BC14-FAF871BFF0FB}"/>
              </a:ext>
            </a:extLst>
          </p:cNvPr>
          <p:cNvPicPr>
            <a:picLocks noChangeAspect="1"/>
          </p:cNvPicPr>
          <p:nvPr/>
        </p:nvPicPr>
        <p:blipFill>
          <a:blip r:embed="rId3"/>
          <a:stretch>
            <a:fillRect/>
          </a:stretch>
        </p:blipFill>
        <p:spPr>
          <a:xfrm>
            <a:off x="1744074" y="2301927"/>
            <a:ext cx="8338091" cy="4105022"/>
          </a:xfrm>
          <a:prstGeom prst="rect">
            <a:avLst/>
          </a:prstGeom>
        </p:spPr>
      </p:pic>
      <p:sp>
        <p:nvSpPr>
          <p:cNvPr id="5" name="灯片编号占位符 1">
            <a:extLst>
              <a:ext uri="{FF2B5EF4-FFF2-40B4-BE49-F238E27FC236}">
                <a16:creationId xmlns:a16="http://schemas.microsoft.com/office/drawing/2014/main" id="{03B90949-84C2-4C0B-A489-D97BFE2141A7}"/>
              </a:ext>
            </a:extLst>
          </p:cNvPr>
          <p:cNvSpPr>
            <a:spLocks noGrp="1"/>
          </p:cNvSpPr>
          <p:nvPr>
            <p:ph type="sldNum" sz="quarter" idx="12"/>
          </p:nvPr>
        </p:nvSpPr>
        <p:spPr>
          <a:xfrm>
            <a:off x="9003382" y="6232973"/>
            <a:ext cx="2743200" cy="341761"/>
          </a:xfrm>
        </p:spPr>
        <p:txBody>
          <a:bodyPr/>
          <a:lstStyle/>
          <a:p>
            <a:fld id="{1AAC388E-FA9E-4A2C-95EA-1F6B3A07935A}" type="slidenum">
              <a:rPr lang="zh-CN" altLang="en-US" smtClean="0"/>
              <a:pPr/>
              <a:t>4</a:t>
            </a:fld>
            <a:endParaRPr lang="zh-CN" altLang="en-US" dirty="0"/>
          </a:p>
        </p:txBody>
      </p:sp>
    </p:spTree>
    <p:extLst>
      <p:ext uri="{BB962C8B-B14F-4D97-AF65-F5344CB8AC3E}">
        <p14:creationId xmlns:p14="http://schemas.microsoft.com/office/powerpoint/2010/main" val="131748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5</a:t>
            </a:fld>
            <a:endParaRPr lang="zh-CN" altLang="en-US" dirty="0"/>
          </a:p>
        </p:txBody>
      </p:sp>
      <p:pic>
        <p:nvPicPr>
          <p:cNvPr id="1026" name="Picture 2">
            <a:extLst>
              <a:ext uri="{FF2B5EF4-FFF2-40B4-BE49-F238E27FC236}">
                <a16:creationId xmlns:a16="http://schemas.microsoft.com/office/drawing/2014/main" id="{60A4E032-14FE-4790-8DC9-17071848C78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03020" y="2945036"/>
            <a:ext cx="3895725"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B9E0E89-0E22-4C8B-8355-B7874DAD36E3}"/>
              </a:ext>
            </a:extLst>
          </p:cNvPr>
          <p:cNvSpPr txBox="1"/>
          <p:nvPr/>
        </p:nvSpPr>
        <p:spPr>
          <a:xfrm>
            <a:off x="1303020" y="781144"/>
            <a:ext cx="9585960" cy="1386840"/>
          </a:xfrm>
          <a:prstGeom prst="rect">
            <a:avLst/>
          </a:prstGeom>
          <a:noFill/>
        </p:spPr>
        <p:txBody>
          <a:bodyPr wrap="square" lIns="0" tIns="0" rIns="0" bIns="0" rtlCol="0" anchor="ctr">
            <a:normAutofit/>
          </a:bodyPr>
          <a:lstStyle/>
          <a:p>
            <a:pPr algn="l">
              <a:lnSpc>
                <a:spcPct val="125000"/>
              </a:lnSpc>
              <a:spcAft>
                <a:spcPts val="500"/>
              </a:spcAft>
            </a:pPr>
            <a:r>
              <a:rPr lang="zh-CN" altLang="en-US" sz="2000" b="0" i="0" dirty="0">
                <a:solidFill>
                  <a:srgbClr val="4D4D4D"/>
                </a:solidFill>
                <a:effectLst/>
                <a:latin typeface="+mn-ea"/>
              </a:rPr>
              <a:t>要得到</a:t>
            </a:r>
            <a:r>
              <a:rPr lang="en-US" altLang="zh-CN" sz="2000" b="0" i="0" dirty="0">
                <a:solidFill>
                  <a:srgbClr val="4D4D4D"/>
                </a:solidFill>
                <a:effectLst/>
                <a:latin typeface="+mn-ea"/>
              </a:rPr>
              <a:t>3D</a:t>
            </a:r>
            <a:r>
              <a:rPr lang="zh-CN" altLang="en-US" sz="2000" b="0" i="0" dirty="0">
                <a:solidFill>
                  <a:srgbClr val="4D4D4D"/>
                </a:solidFill>
                <a:effectLst/>
                <a:latin typeface="+mn-ea"/>
              </a:rPr>
              <a:t>光照渲染效果，一般需要</a:t>
            </a:r>
            <a:r>
              <a:rPr lang="zh-CN" altLang="en-US" sz="2000" b="1" i="0" dirty="0">
                <a:solidFill>
                  <a:srgbClr val="4D4D4D"/>
                </a:solidFill>
                <a:effectLst/>
                <a:latin typeface="+mn-ea"/>
              </a:rPr>
              <a:t>先有一个</a:t>
            </a:r>
            <a:r>
              <a:rPr lang="en-US" altLang="zh-CN" sz="2000" b="1" i="0" dirty="0">
                <a:solidFill>
                  <a:srgbClr val="4D4D4D"/>
                </a:solidFill>
                <a:effectLst/>
                <a:latin typeface="+mn-ea"/>
              </a:rPr>
              <a:t>3D</a:t>
            </a:r>
            <a:r>
              <a:rPr lang="zh-CN" altLang="en-US" sz="2000" b="1" i="0" dirty="0">
                <a:solidFill>
                  <a:srgbClr val="4D4D4D"/>
                </a:solidFill>
                <a:effectLst/>
                <a:latin typeface="+mn-ea"/>
              </a:rPr>
              <a:t>模型</a:t>
            </a:r>
            <a:r>
              <a:rPr lang="zh-CN" altLang="en-US" sz="2000" b="0" i="0" dirty="0">
                <a:solidFill>
                  <a:srgbClr val="4D4D4D"/>
                </a:solidFill>
                <a:effectLst/>
                <a:latin typeface="+mn-ea"/>
              </a:rPr>
              <a:t>，然后才能计算出“观察镜头”中每个像素的反射光强度和颜色。（如下图所示，光线从光源发出，照射到</a:t>
            </a:r>
            <a:r>
              <a:rPr lang="en-US" altLang="zh-CN" sz="2000" b="0" i="0" dirty="0">
                <a:solidFill>
                  <a:srgbClr val="4D4D4D"/>
                </a:solidFill>
                <a:effectLst/>
                <a:latin typeface="+mn-ea"/>
              </a:rPr>
              <a:t>3D</a:t>
            </a:r>
            <a:r>
              <a:rPr lang="zh-CN" altLang="en-US" sz="2000" b="0" i="0" dirty="0">
                <a:solidFill>
                  <a:srgbClr val="4D4D4D"/>
                </a:solidFill>
                <a:effectLst/>
                <a:latin typeface="+mn-ea"/>
              </a:rPr>
              <a:t>模型表面，最终反射到观察镜头上。）</a:t>
            </a:r>
            <a:endParaRPr lang="zh-CN" altLang="en-US" sz="2000" dirty="0">
              <a:latin typeface="+mn-ea"/>
            </a:endParaRPr>
          </a:p>
        </p:txBody>
      </p:sp>
      <p:pic>
        <p:nvPicPr>
          <p:cNvPr id="1028" name="Picture 4">
            <a:extLst>
              <a:ext uri="{FF2B5EF4-FFF2-40B4-BE49-F238E27FC236}">
                <a16:creationId xmlns:a16="http://schemas.microsoft.com/office/drawing/2014/main" id="{652C7496-2ADC-4C81-B4A6-7FD0D6C95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982" y="2586990"/>
            <a:ext cx="38100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49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9B33167-FE96-4162-81FB-08E14A32790B}"/>
              </a:ext>
            </a:extLst>
          </p:cNvPr>
          <p:cNvPicPr>
            <a:picLocks noChangeAspect="1"/>
          </p:cNvPicPr>
          <p:nvPr/>
        </p:nvPicPr>
        <p:blipFill>
          <a:blip r:embed="rId3"/>
          <a:stretch>
            <a:fillRect/>
          </a:stretch>
        </p:blipFill>
        <p:spPr>
          <a:xfrm>
            <a:off x="2007513" y="2595155"/>
            <a:ext cx="6805017" cy="3979579"/>
          </a:xfrm>
          <a:prstGeom prst="rect">
            <a:avLst/>
          </a:prstGeom>
        </p:spPr>
      </p:pic>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6</a:t>
            </a:fld>
            <a:endParaRPr lang="zh-CN" altLang="en-US"/>
          </a:p>
        </p:txBody>
      </p:sp>
      <p:sp>
        <p:nvSpPr>
          <p:cNvPr id="7" name="文本框 6">
            <a:extLst>
              <a:ext uri="{FF2B5EF4-FFF2-40B4-BE49-F238E27FC236}">
                <a16:creationId xmlns:a16="http://schemas.microsoft.com/office/drawing/2014/main" id="{147A40F1-FCDD-48EE-A226-69DFAB49A901}"/>
              </a:ext>
            </a:extLst>
          </p:cNvPr>
          <p:cNvSpPr txBox="1"/>
          <p:nvPr/>
        </p:nvSpPr>
        <p:spPr>
          <a:xfrm>
            <a:off x="1108710" y="601980"/>
            <a:ext cx="9685020" cy="2636520"/>
          </a:xfrm>
          <a:prstGeom prst="rect">
            <a:avLst/>
          </a:prstGeom>
          <a:noFill/>
        </p:spPr>
        <p:txBody>
          <a:bodyPr wrap="square" lIns="0" tIns="0" rIns="0" bIns="0" rtlCol="0" anchor="ctr">
            <a:normAutofit/>
          </a:bodyPr>
          <a:lstStyle/>
          <a:p>
            <a:pPr algn="l"/>
            <a:r>
              <a:rPr lang="zh-CN" altLang="en-US" sz="2000" dirty="0">
                <a:solidFill>
                  <a:srgbClr val="4D4D4D"/>
                </a:solidFill>
                <a:latin typeface="+mn-ea"/>
              </a:rPr>
              <a:t>那么，对于一幅普通的数位板绘画作品，在缺少对应</a:t>
            </a:r>
            <a:r>
              <a:rPr lang="en-US" altLang="zh-CN" sz="2000" dirty="0">
                <a:solidFill>
                  <a:srgbClr val="4D4D4D"/>
                </a:solidFill>
                <a:latin typeface="+mn-ea"/>
              </a:rPr>
              <a:t>3D</a:t>
            </a:r>
            <a:r>
              <a:rPr lang="zh-CN" altLang="en-US" sz="2000" dirty="0">
                <a:solidFill>
                  <a:srgbClr val="4D4D4D"/>
                </a:solidFill>
                <a:latin typeface="+mn-ea"/>
              </a:rPr>
              <a:t>模型的情况下，是否有可能为其添加</a:t>
            </a:r>
            <a:r>
              <a:rPr lang="en-US" altLang="zh-CN" sz="2000" dirty="0">
                <a:solidFill>
                  <a:srgbClr val="4D4D4D"/>
                </a:solidFill>
                <a:latin typeface="+mn-ea"/>
              </a:rPr>
              <a:t>3D</a:t>
            </a:r>
            <a:r>
              <a:rPr lang="zh-CN" altLang="en-US" sz="2000" dirty="0">
                <a:solidFill>
                  <a:srgbClr val="4D4D4D"/>
                </a:solidFill>
                <a:latin typeface="+mn-ea"/>
              </a:rPr>
              <a:t>光照效果？</a:t>
            </a:r>
            <a:endParaRPr lang="en-US" altLang="zh-CN" sz="2000" dirty="0">
              <a:solidFill>
                <a:srgbClr val="4D4D4D"/>
              </a:solidFill>
              <a:latin typeface="+mn-ea"/>
            </a:endParaRPr>
          </a:p>
          <a:p>
            <a:pPr algn="l"/>
            <a:endParaRPr lang="zh-CN" altLang="en-US" sz="1050" dirty="0">
              <a:solidFill>
                <a:srgbClr val="4D4D4D"/>
              </a:solidFill>
              <a:latin typeface="-apple-system"/>
            </a:endParaRPr>
          </a:p>
          <a:p>
            <a:pPr algn="l"/>
            <a:r>
              <a:rPr lang="zh-CN" altLang="en-US" sz="2000" dirty="0">
                <a:solidFill>
                  <a:srgbClr val="4D4D4D"/>
                </a:solidFill>
                <a:latin typeface="+mn-ea"/>
              </a:rPr>
              <a:t>其难点在于：要获得</a:t>
            </a:r>
            <a:r>
              <a:rPr lang="en-US" altLang="zh-CN" sz="2000" dirty="0">
                <a:solidFill>
                  <a:srgbClr val="4D4D4D"/>
                </a:solidFill>
                <a:latin typeface="+mn-ea"/>
              </a:rPr>
              <a:t>3D</a:t>
            </a:r>
            <a:r>
              <a:rPr lang="zh-CN" altLang="en-US" sz="2000" dirty="0">
                <a:solidFill>
                  <a:srgbClr val="4D4D4D"/>
                </a:solidFill>
                <a:latin typeface="+mn-ea"/>
              </a:rPr>
              <a:t>光照渲染效果，需已知模型各表面的朝向（法向量）与光线的夹角、表面的材质（反射率）等信息。而对于数位板绘画而言，由于绘画中不包含对应的</a:t>
            </a:r>
            <a:r>
              <a:rPr lang="en-US" altLang="zh-CN" sz="2000" dirty="0">
                <a:solidFill>
                  <a:srgbClr val="4D4D4D"/>
                </a:solidFill>
                <a:latin typeface="+mn-ea"/>
              </a:rPr>
              <a:t>3D</a:t>
            </a:r>
            <a:r>
              <a:rPr lang="zh-CN" altLang="en-US" sz="2000" dirty="0">
                <a:solidFill>
                  <a:srgbClr val="4D4D4D"/>
                </a:solidFill>
                <a:latin typeface="+mn-ea"/>
              </a:rPr>
              <a:t>模型，这些信息都是未知的。</a:t>
            </a:r>
          </a:p>
          <a:p>
            <a:pPr algn="l">
              <a:lnSpc>
                <a:spcPct val="125000"/>
              </a:lnSpc>
              <a:spcAft>
                <a:spcPts val="500"/>
              </a:spcAft>
            </a:pPr>
            <a:endParaRPr lang="zh-CN" altLang="en-US" dirty="0"/>
          </a:p>
        </p:txBody>
      </p:sp>
    </p:spTree>
    <p:extLst>
      <p:ext uri="{BB962C8B-B14F-4D97-AF65-F5344CB8AC3E}">
        <p14:creationId xmlns:p14="http://schemas.microsoft.com/office/powerpoint/2010/main" val="85554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7</a:t>
            </a:fld>
            <a:endParaRPr lang="zh-CN" altLang="en-US"/>
          </a:p>
        </p:txBody>
      </p:sp>
      <p:sp>
        <p:nvSpPr>
          <p:cNvPr id="12" name="文本框 11">
            <a:extLst>
              <a:ext uri="{FF2B5EF4-FFF2-40B4-BE49-F238E27FC236}">
                <a16:creationId xmlns:a16="http://schemas.microsoft.com/office/drawing/2014/main" id="{14CC7855-47F7-4FEB-B642-04C0B451760C}"/>
              </a:ext>
            </a:extLst>
          </p:cNvPr>
          <p:cNvSpPr txBox="1"/>
          <p:nvPr/>
        </p:nvSpPr>
        <p:spPr>
          <a:xfrm>
            <a:off x="1303020" y="781144"/>
            <a:ext cx="9585960" cy="1386840"/>
          </a:xfrm>
          <a:prstGeom prst="rect">
            <a:avLst/>
          </a:prstGeom>
          <a:noFill/>
        </p:spPr>
        <p:txBody>
          <a:bodyPr wrap="square" lIns="0" tIns="0" rIns="0" bIns="0" rtlCol="0" anchor="ctr">
            <a:normAutofit lnSpcReduction="10000"/>
          </a:bodyPr>
          <a:lstStyle/>
          <a:p>
            <a:pPr algn="l">
              <a:lnSpc>
                <a:spcPct val="125000"/>
              </a:lnSpc>
              <a:spcAft>
                <a:spcPts val="500"/>
              </a:spcAft>
            </a:pPr>
            <a:r>
              <a:rPr lang="zh-CN" altLang="en-US" sz="2000" b="0" i="0" dirty="0">
                <a:solidFill>
                  <a:srgbClr val="4D4D4D"/>
                </a:solidFill>
                <a:effectLst/>
                <a:latin typeface="+mn-ea"/>
              </a:rPr>
              <a:t>“光照效果”是数位板绘画的重要组成部分。与</a:t>
            </a:r>
            <a:r>
              <a:rPr lang="en-US" altLang="zh-CN" sz="2000" b="0" i="0" dirty="0">
                <a:solidFill>
                  <a:srgbClr val="4D4D4D"/>
                </a:solidFill>
                <a:effectLst/>
                <a:latin typeface="+mn-ea"/>
              </a:rPr>
              <a:t>3D</a:t>
            </a:r>
            <a:r>
              <a:rPr lang="zh-CN" altLang="en-US" sz="2000" b="0" i="0" dirty="0">
                <a:solidFill>
                  <a:srgbClr val="4D4D4D"/>
                </a:solidFill>
                <a:effectLst/>
                <a:latin typeface="+mn-ea"/>
              </a:rPr>
              <a:t>模型经算法自动渲染得到光照效果不同，数位板绘画中的光照效果是由画家手工绘制的。手工绘制光照效果的过程非常耗时（耗时对比如下图所示），</a:t>
            </a:r>
            <a:r>
              <a:rPr lang="zh-CN" altLang="en-US" sz="2000" dirty="0">
                <a:solidFill>
                  <a:srgbClr val="4D4D4D"/>
                </a:solidFill>
                <a:latin typeface="+mn-ea"/>
              </a:rPr>
              <a:t>这篇文章</a:t>
            </a:r>
            <a:r>
              <a:rPr lang="zh-CN" altLang="en-US" sz="2000" b="0" i="0" dirty="0">
                <a:solidFill>
                  <a:srgbClr val="4D4D4D"/>
                </a:solidFill>
                <a:effectLst/>
                <a:latin typeface="+mn-ea"/>
              </a:rPr>
              <a:t>研究如何为绘画作品自动添加光照效果（无需</a:t>
            </a:r>
            <a:r>
              <a:rPr lang="en-US" altLang="zh-CN" sz="2000" b="0" i="0" dirty="0">
                <a:solidFill>
                  <a:srgbClr val="4D4D4D"/>
                </a:solidFill>
                <a:effectLst/>
                <a:latin typeface="+mn-ea"/>
              </a:rPr>
              <a:t>3D</a:t>
            </a:r>
            <a:r>
              <a:rPr lang="zh-CN" altLang="en-US" sz="2000" b="0" i="0" dirty="0">
                <a:solidFill>
                  <a:srgbClr val="4D4D4D"/>
                </a:solidFill>
                <a:effectLst/>
                <a:latin typeface="+mn-ea"/>
              </a:rPr>
              <a:t>建模），以减少画家耗费在绘制光照效果上的时间。</a:t>
            </a:r>
          </a:p>
        </p:txBody>
      </p:sp>
      <p:pic>
        <p:nvPicPr>
          <p:cNvPr id="9" name="图片 8">
            <a:extLst>
              <a:ext uri="{FF2B5EF4-FFF2-40B4-BE49-F238E27FC236}">
                <a16:creationId xmlns:a16="http://schemas.microsoft.com/office/drawing/2014/main" id="{D9BD59AD-9F4F-4DDB-B5E8-14BBEC558C79}"/>
              </a:ext>
            </a:extLst>
          </p:cNvPr>
          <p:cNvPicPr>
            <a:picLocks noChangeAspect="1"/>
          </p:cNvPicPr>
          <p:nvPr/>
        </p:nvPicPr>
        <p:blipFill>
          <a:blip r:embed="rId3"/>
          <a:stretch>
            <a:fillRect/>
          </a:stretch>
        </p:blipFill>
        <p:spPr>
          <a:xfrm>
            <a:off x="1809378" y="2345267"/>
            <a:ext cx="8573243" cy="4229467"/>
          </a:xfrm>
          <a:prstGeom prst="rect">
            <a:avLst/>
          </a:prstGeom>
        </p:spPr>
      </p:pic>
    </p:spTree>
    <p:extLst>
      <p:ext uri="{BB962C8B-B14F-4D97-AF65-F5344CB8AC3E}">
        <p14:creationId xmlns:p14="http://schemas.microsoft.com/office/powerpoint/2010/main" val="36110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8</a:t>
            </a:fld>
            <a:endParaRPr lang="zh-CN" altLang="en-US"/>
          </a:p>
        </p:txBody>
      </p:sp>
      <p:sp>
        <p:nvSpPr>
          <p:cNvPr id="11" name="标题 5">
            <a:extLst>
              <a:ext uri="{FF2B5EF4-FFF2-40B4-BE49-F238E27FC236}">
                <a16:creationId xmlns:a16="http://schemas.microsoft.com/office/drawing/2014/main" id="{AF8CB2A5-6CF9-43B0-870E-96CC21CB66B4}"/>
              </a:ext>
            </a:extLst>
          </p:cNvPr>
          <p:cNvSpPr>
            <a:spLocks noGrp="1"/>
          </p:cNvSpPr>
          <p:nvPr>
            <p:ph type="title"/>
          </p:nvPr>
        </p:nvSpPr>
        <p:spPr>
          <a:xfrm>
            <a:off x="1002030" y="319092"/>
            <a:ext cx="8655953" cy="601075"/>
          </a:xfrm>
        </p:spPr>
        <p:txBody>
          <a:bodyPr>
            <a:normAutofit/>
          </a:bodyPr>
          <a:lstStyle/>
          <a:p>
            <a:pPr algn="l"/>
            <a:r>
              <a:rPr lang="zh-CN" altLang="en-US" dirty="0"/>
              <a:t>研究思路</a:t>
            </a:r>
            <a:r>
              <a:rPr lang="en-US" altLang="zh-CN" dirty="0"/>
              <a:t>——</a:t>
            </a:r>
            <a:r>
              <a:rPr lang="zh-CN" altLang="en-US" b="1" i="0" dirty="0">
                <a:solidFill>
                  <a:srgbClr val="4F4F4F"/>
                </a:solidFill>
                <a:effectLst/>
                <a:latin typeface="PingFang SC"/>
              </a:rPr>
              <a:t>笔触颜色融合</a:t>
            </a:r>
            <a:endParaRPr lang="zh-CN" altLang="en-US" dirty="0"/>
          </a:p>
        </p:txBody>
      </p:sp>
      <p:sp>
        <p:nvSpPr>
          <p:cNvPr id="14" name="文本框 13">
            <a:extLst>
              <a:ext uri="{FF2B5EF4-FFF2-40B4-BE49-F238E27FC236}">
                <a16:creationId xmlns:a16="http://schemas.microsoft.com/office/drawing/2014/main" id="{0A912EA5-19AB-4659-8976-2842FA877C9E}"/>
              </a:ext>
            </a:extLst>
          </p:cNvPr>
          <p:cNvSpPr txBox="1"/>
          <p:nvPr/>
        </p:nvSpPr>
        <p:spPr>
          <a:xfrm>
            <a:off x="1002030" y="920167"/>
            <a:ext cx="9822180" cy="1381760"/>
          </a:xfrm>
          <a:prstGeom prst="rect">
            <a:avLst/>
          </a:prstGeom>
          <a:noFill/>
        </p:spPr>
        <p:txBody>
          <a:bodyPr wrap="square" lIns="0" tIns="0" rIns="0" bIns="0" rtlCol="0" anchor="ctr">
            <a:normAutofit/>
          </a:bodyPr>
          <a:lstStyle/>
          <a:p>
            <a:pPr algn="l">
              <a:lnSpc>
                <a:spcPct val="125000"/>
              </a:lnSpc>
              <a:spcAft>
                <a:spcPts val="500"/>
              </a:spcAft>
            </a:pPr>
            <a:r>
              <a:rPr lang="zh-CN" altLang="en-US" sz="2000" dirty="0"/>
              <a:t>当使用了带半透明效果的笔刷后，对于画布上每个像素，其颜色不是由该位置上最后一次笔触的颜色决定，而是由整个绘画过程中所有经过该像素的多种笔触颜色叠加融合得到。</a:t>
            </a:r>
          </a:p>
        </p:txBody>
      </p:sp>
      <p:pic>
        <p:nvPicPr>
          <p:cNvPr id="9" name="图片 8">
            <a:extLst>
              <a:ext uri="{FF2B5EF4-FFF2-40B4-BE49-F238E27FC236}">
                <a16:creationId xmlns:a16="http://schemas.microsoft.com/office/drawing/2014/main" id="{76A8824C-D308-41F1-AB10-07C803A04AAD}"/>
              </a:ext>
            </a:extLst>
          </p:cNvPr>
          <p:cNvPicPr>
            <a:picLocks noChangeAspect="1"/>
          </p:cNvPicPr>
          <p:nvPr/>
        </p:nvPicPr>
        <p:blipFill>
          <a:blip r:embed="rId3"/>
          <a:stretch>
            <a:fillRect/>
          </a:stretch>
        </p:blipFill>
        <p:spPr>
          <a:xfrm>
            <a:off x="1257156" y="3223419"/>
            <a:ext cx="3314987" cy="2088061"/>
          </a:xfrm>
          <a:prstGeom prst="rect">
            <a:avLst/>
          </a:prstGeom>
        </p:spPr>
      </p:pic>
      <p:pic>
        <p:nvPicPr>
          <p:cNvPr id="4" name="图片 3">
            <a:extLst>
              <a:ext uri="{FF2B5EF4-FFF2-40B4-BE49-F238E27FC236}">
                <a16:creationId xmlns:a16="http://schemas.microsoft.com/office/drawing/2014/main" id="{42ED6C68-7608-4F22-A9F6-D87F5F0A0E8B}"/>
              </a:ext>
            </a:extLst>
          </p:cNvPr>
          <p:cNvPicPr>
            <a:picLocks noChangeAspect="1"/>
          </p:cNvPicPr>
          <p:nvPr/>
        </p:nvPicPr>
        <p:blipFill>
          <a:blip r:embed="rId4"/>
          <a:stretch>
            <a:fillRect/>
          </a:stretch>
        </p:blipFill>
        <p:spPr>
          <a:xfrm>
            <a:off x="5977861" y="3641597"/>
            <a:ext cx="1569856" cy="891617"/>
          </a:xfrm>
          <a:prstGeom prst="rect">
            <a:avLst/>
          </a:prstGeom>
        </p:spPr>
      </p:pic>
      <p:pic>
        <p:nvPicPr>
          <p:cNvPr id="7" name="图片 6">
            <a:extLst>
              <a:ext uri="{FF2B5EF4-FFF2-40B4-BE49-F238E27FC236}">
                <a16:creationId xmlns:a16="http://schemas.microsoft.com/office/drawing/2014/main" id="{42FABB92-3BFE-493D-9EAC-104864672392}"/>
              </a:ext>
            </a:extLst>
          </p:cNvPr>
          <p:cNvPicPr>
            <a:picLocks noChangeAspect="1"/>
          </p:cNvPicPr>
          <p:nvPr/>
        </p:nvPicPr>
        <p:blipFill>
          <a:blip r:embed="rId5"/>
          <a:stretch>
            <a:fillRect/>
          </a:stretch>
        </p:blipFill>
        <p:spPr>
          <a:xfrm>
            <a:off x="5977861" y="4807622"/>
            <a:ext cx="4397121" cy="838273"/>
          </a:xfrm>
          <a:prstGeom prst="rect">
            <a:avLst/>
          </a:prstGeom>
        </p:spPr>
      </p:pic>
      <p:sp>
        <p:nvSpPr>
          <p:cNvPr id="8" name="文本框 7">
            <a:extLst>
              <a:ext uri="{FF2B5EF4-FFF2-40B4-BE49-F238E27FC236}">
                <a16:creationId xmlns:a16="http://schemas.microsoft.com/office/drawing/2014/main" id="{DFC19635-E622-40BF-98F8-BA0F1E7EED6B}"/>
              </a:ext>
            </a:extLst>
          </p:cNvPr>
          <p:cNvSpPr txBox="1"/>
          <p:nvPr/>
        </p:nvSpPr>
        <p:spPr>
          <a:xfrm>
            <a:off x="6096000" y="2537460"/>
            <a:ext cx="4560599" cy="888402"/>
          </a:xfrm>
          <a:prstGeom prst="rect">
            <a:avLst/>
          </a:prstGeom>
          <a:noFill/>
        </p:spPr>
        <p:txBody>
          <a:bodyPr wrap="square" lIns="0" tIns="0" rIns="0" bIns="0" rtlCol="0" anchor="ctr">
            <a:normAutofit/>
          </a:bodyPr>
          <a:lstStyle/>
          <a:p>
            <a:pPr algn="l">
              <a:lnSpc>
                <a:spcPct val="125000"/>
              </a:lnSpc>
              <a:spcAft>
                <a:spcPts val="500"/>
              </a:spcAft>
            </a:pPr>
            <a:r>
              <a:rPr lang="zh-CN" altLang="en-US" dirty="0"/>
              <a:t>计算公式：</a:t>
            </a:r>
          </a:p>
        </p:txBody>
      </p:sp>
    </p:spTree>
    <p:extLst>
      <p:ext uri="{BB962C8B-B14F-4D97-AF65-F5344CB8AC3E}">
        <p14:creationId xmlns:p14="http://schemas.microsoft.com/office/powerpoint/2010/main" val="115319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9</a:t>
            </a:fld>
            <a:endParaRPr lang="zh-CN" altLang="en-US"/>
          </a:p>
        </p:txBody>
      </p:sp>
      <p:sp>
        <p:nvSpPr>
          <p:cNvPr id="11" name="标题 5">
            <a:extLst>
              <a:ext uri="{FF2B5EF4-FFF2-40B4-BE49-F238E27FC236}">
                <a16:creationId xmlns:a16="http://schemas.microsoft.com/office/drawing/2014/main" id="{AF8CB2A5-6CF9-43B0-870E-96CC21CB66B4}"/>
              </a:ext>
            </a:extLst>
          </p:cNvPr>
          <p:cNvSpPr>
            <a:spLocks noGrp="1"/>
          </p:cNvSpPr>
          <p:nvPr>
            <p:ph type="title"/>
          </p:nvPr>
        </p:nvSpPr>
        <p:spPr>
          <a:xfrm>
            <a:off x="1002030" y="319092"/>
            <a:ext cx="8655953" cy="601075"/>
          </a:xfrm>
        </p:spPr>
        <p:txBody>
          <a:bodyPr>
            <a:normAutofit/>
          </a:bodyPr>
          <a:lstStyle/>
          <a:p>
            <a:pPr algn="l"/>
            <a:r>
              <a:rPr lang="zh-CN" altLang="en-US" dirty="0"/>
              <a:t>研究思路</a:t>
            </a:r>
            <a:r>
              <a:rPr lang="en-US" altLang="zh-CN" dirty="0"/>
              <a:t>——</a:t>
            </a:r>
            <a:r>
              <a:rPr lang="zh-CN" altLang="en-US" b="1" i="0" dirty="0">
                <a:solidFill>
                  <a:srgbClr val="4F4F4F"/>
                </a:solidFill>
                <a:effectLst/>
                <a:latin typeface="PingFang SC"/>
              </a:rPr>
              <a:t>笔触密度值</a:t>
            </a:r>
            <a:endParaRPr lang="zh-CN" altLang="en-US" dirty="0"/>
          </a:p>
        </p:txBody>
      </p:sp>
      <p:sp>
        <p:nvSpPr>
          <p:cNvPr id="14" name="文本框 13">
            <a:extLst>
              <a:ext uri="{FF2B5EF4-FFF2-40B4-BE49-F238E27FC236}">
                <a16:creationId xmlns:a16="http://schemas.microsoft.com/office/drawing/2014/main" id="{0A912EA5-19AB-4659-8976-2842FA877C9E}"/>
              </a:ext>
            </a:extLst>
          </p:cNvPr>
          <p:cNvSpPr txBox="1"/>
          <p:nvPr/>
        </p:nvSpPr>
        <p:spPr>
          <a:xfrm>
            <a:off x="1002030" y="920166"/>
            <a:ext cx="9925050" cy="1731593"/>
          </a:xfrm>
          <a:prstGeom prst="rect">
            <a:avLst/>
          </a:prstGeom>
          <a:noFill/>
        </p:spPr>
        <p:txBody>
          <a:bodyPr wrap="square" lIns="0" tIns="0" rIns="0" bIns="0" rtlCol="0" anchor="ctr">
            <a:normAutofit/>
          </a:bodyPr>
          <a:lstStyle/>
          <a:p>
            <a:pPr algn="l">
              <a:lnSpc>
                <a:spcPct val="125000"/>
              </a:lnSpc>
              <a:spcAft>
                <a:spcPts val="500"/>
              </a:spcAft>
            </a:pPr>
            <a:r>
              <a:rPr lang="zh-CN" altLang="en-US" sz="2000" b="0" i="0" dirty="0">
                <a:solidFill>
                  <a:srgbClr val="4D4D4D"/>
                </a:solidFill>
                <a:effectLst/>
                <a:latin typeface="-apple-system"/>
              </a:rPr>
              <a:t>论文将整个绘画过程中所有经过某个像素的笔触记录集合称为“</a:t>
            </a:r>
            <a:r>
              <a:rPr lang="zh-CN" altLang="en-US" sz="2000" b="1" i="0" dirty="0">
                <a:solidFill>
                  <a:srgbClr val="FF0000"/>
                </a:solidFill>
                <a:effectLst/>
                <a:latin typeface="-apple-system"/>
              </a:rPr>
              <a:t>笔触历史</a:t>
            </a:r>
            <a:r>
              <a:rPr lang="zh-CN" altLang="en-US" sz="2000" b="0" i="0" dirty="0">
                <a:solidFill>
                  <a:srgbClr val="4D4D4D"/>
                </a:solidFill>
                <a:effectLst/>
                <a:latin typeface="-apple-system"/>
              </a:rPr>
              <a:t>”（</a:t>
            </a:r>
            <a:r>
              <a:rPr lang="en-US" altLang="zh-CN" sz="2000" b="0" i="0" dirty="0">
                <a:solidFill>
                  <a:srgbClr val="4D4D4D"/>
                </a:solidFill>
                <a:effectLst/>
                <a:latin typeface="-apple-system"/>
              </a:rPr>
              <a:t>stroke history</a:t>
            </a:r>
            <a:r>
              <a:rPr lang="zh-CN" altLang="en-US" sz="2000" b="0" i="0" dirty="0">
                <a:solidFill>
                  <a:srgbClr val="4D4D4D"/>
                </a:solidFill>
                <a:effectLst/>
                <a:latin typeface="-apple-system"/>
              </a:rPr>
              <a:t>）</a:t>
            </a:r>
            <a:r>
              <a:rPr lang="en-US" altLang="zh-CN" sz="2000" b="0" i="0" dirty="0">
                <a:solidFill>
                  <a:srgbClr val="4D4D4D"/>
                </a:solidFill>
                <a:effectLst/>
                <a:latin typeface="-apple-system"/>
              </a:rPr>
              <a:t>{*}</a:t>
            </a:r>
            <a:r>
              <a:rPr lang="zh-CN" altLang="en-US" sz="2000" b="0" i="0" dirty="0">
                <a:solidFill>
                  <a:srgbClr val="4D4D4D"/>
                </a:solidFill>
                <a:effectLst/>
                <a:latin typeface="-apple-system"/>
              </a:rPr>
              <a:t>。另外，论文使用“</a:t>
            </a:r>
            <a:r>
              <a:rPr lang="zh-CN" altLang="en-US" sz="2000" b="1" i="0" dirty="0">
                <a:solidFill>
                  <a:srgbClr val="FF0000"/>
                </a:solidFill>
                <a:effectLst/>
                <a:latin typeface="-apple-system"/>
              </a:rPr>
              <a:t>笔触密度值</a:t>
            </a:r>
            <a:r>
              <a:rPr lang="zh-CN" altLang="en-US" sz="2000" b="0" i="0" dirty="0">
                <a:solidFill>
                  <a:srgbClr val="4D4D4D"/>
                </a:solidFill>
                <a:effectLst/>
                <a:latin typeface="-apple-system"/>
              </a:rPr>
              <a:t>”（</a:t>
            </a:r>
            <a:r>
              <a:rPr lang="en-US" altLang="zh-CN" sz="2000" b="0" i="0" dirty="0">
                <a:solidFill>
                  <a:srgbClr val="4D4D4D"/>
                </a:solidFill>
                <a:effectLst/>
                <a:latin typeface="-apple-system"/>
              </a:rPr>
              <a:t>stroke density</a:t>
            </a:r>
            <a:r>
              <a:rPr lang="zh-CN" altLang="en-US" sz="2000" b="0" i="0" dirty="0">
                <a:solidFill>
                  <a:srgbClr val="4D4D4D"/>
                </a:solidFill>
                <a:effectLst/>
                <a:latin typeface="-apple-system"/>
              </a:rPr>
              <a:t>）来衡量某像素的“笔触历史”中参与颜色融合的笔触总数。</a:t>
            </a:r>
            <a:r>
              <a:rPr lang="zh-CN" altLang="en-US" sz="2000" b="1" i="0" dirty="0">
                <a:solidFill>
                  <a:srgbClr val="4D4D4D"/>
                </a:solidFill>
                <a:effectLst/>
                <a:latin typeface="-apple-system"/>
              </a:rPr>
              <a:t>画布上某个像素的“笔触密度值”越高，意味着：整个绘画过程中，有较多种不同颜色的（半透明）笔触经过该像素。</a:t>
            </a:r>
            <a:endParaRPr lang="zh-CN" altLang="en-US" sz="2000" dirty="0"/>
          </a:p>
        </p:txBody>
      </p:sp>
      <p:pic>
        <p:nvPicPr>
          <p:cNvPr id="7" name="图片 6">
            <a:extLst>
              <a:ext uri="{FF2B5EF4-FFF2-40B4-BE49-F238E27FC236}">
                <a16:creationId xmlns:a16="http://schemas.microsoft.com/office/drawing/2014/main" id="{80E284B3-4EC1-4178-AA97-FF985E694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86" y="2733648"/>
            <a:ext cx="4283838" cy="3009704"/>
          </a:xfrm>
          <a:prstGeom prst="rect">
            <a:avLst/>
          </a:prstGeom>
        </p:spPr>
      </p:pic>
      <p:pic>
        <p:nvPicPr>
          <p:cNvPr id="8" name="图片 7">
            <a:extLst>
              <a:ext uri="{FF2B5EF4-FFF2-40B4-BE49-F238E27FC236}">
                <a16:creationId xmlns:a16="http://schemas.microsoft.com/office/drawing/2014/main" id="{4BFED464-33E1-437B-A8CC-CB44F6051B63}"/>
              </a:ext>
            </a:extLst>
          </p:cNvPr>
          <p:cNvPicPr>
            <a:picLocks noChangeAspect="1"/>
          </p:cNvPicPr>
          <p:nvPr/>
        </p:nvPicPr>
        <p:blipFill>
          <a:blip r:embed="rId4"/>
          <a:stretch>
            <a:fillRect/>
          </a:stretch>
        </p:blipFill>
        <p:spPr>
          <a:xfrm>
            <a:off x="7030713" y="4578093"/>
            <a:ext cx="2701116" cy="1264124"/>
          </a:xfrm>
          <a:prstGeom prst="rect">
            <a:avLst/>
          </a:prstGeom>
        </p:spPr>
      </p:pic>
      <p:sp>
        <p:nvSpPr>
          <p:cNvPr id="9" name="文本框 8">
            <a:extLst>
              <a:ext uri="{FF2B5EF4-FFF2-40B4-BE49-F238E27FC236}">
                <a16:creationId xmlns:a16="http://schemas.microsoft.com/office/drawing/2014/main" id="{DBEC0D69-C9A9-41A0-B3A7-378A96C0368D}"/>
              </a:ext>
            </a:extLst>
          </p:cNvPr>
          <p:cNvSpPr txBox="1"/>
          <p:nvPr/>
        </p:nvSpPr>
        <p:spPr>
          <a:xfrm>
            <a:off x="6253375" y="2733648"/>
            <a:ext cx="4820039" cy="1731594"/>
          </a:xfrm>
          <a:prstGeom prst="rect">
            <a:avLst/>
          </a:prstGeom>
          <a:noFill/>
        </p:spPr>
        <p:txBody>
          <a:bodyPr wrap="square" lIns="0" tIns="0" rIns="0" bIns="0" rtlCol="0" anchor="ctr">
            <a:normAutofit/>
          </a:bodyPr>
          <a:lstStyle/>
          <a:p>
            <a:pPr algn="l">
              <a:lnSpc>
                <a:spcPct val="125000"/>
              </a:lnSpc>
              <a:spcAft>
                <a:spcPts val="500"/>
              </a:spcAft>
            </a:pPr>
            <a:r>
              <a:rPr lang="zh-CN" altLang="zh-CN" sz="2000" kern="100" dirty="0">
                <a:effectLst/>
                <a:ea typeface="仿宋" panose="02010609060101010101" pitchFamily="49" charset="-122"/>
                <a:cs typeface="Times New Roman" panose="02020603050405020304" pitchFamily="18" charset="0"/>
              </a:rPr>
              <a:t>由</a:t>
            </a:r>
            <a:r>
              <a:rPr lang="zh-CN" altLang="en-US" sz="2000" kern="100" dirty="0">
                <a:effectLst/>
                <a:ea typeface="仿宋" panose="02010609060101010101" pitchFamily="49" charset="-122"/>
                <a:cs typeface="Times New Roman" panose="02020603050405020304" pitchFamily="18" charset="0"/>
              </a:rPr>
              <a:t>：</a:t>
            </a:r>
            <a:r>
              <a:rPr lang="zh-CN" altLang="zh-CN" sz="2000" kern="100" dirty="0">
                <a:effectLst/>
                <a:ea typeface="仿宋" panose="02010609060101010101" pitchFamily="49" charset="-122"/>
                <a:cs typeface="Times New Roman" panose="02020603050405020304" pitchFamily="18" charset="0"/>
              </a:rPr>
              <a:t>（</a:t>
            </a:r>
            <a:r>
              <a:rPr lang="en-US" altLang="zh-CN" sz="2000" kern="100" dirty="0">
                <a:effectLst/>
                <a:ea typeface="仿宋" panose="02010609060101010101" pitchFamily="49" charset="-122"/>
                <a:cs typeface="Times New Roman" panose="02020603050405020304" pitchFamily="18" charset="0"/>
              </a:rPr>
              <a:t>1</a:t>
            </a:r>
            <a:r>
              <a:rPr lang="zh-CN" altLang="zh-CN" sz="2000" kern="100" dirty="0">
                <a:effectLst/>
                <a:ea typeface="仿宋" panose="02010609060101010101" pitchFamily="49" charset="-122"/>
                <a:cs typeface="Times New Roman" panose="02020603050405020304" pitchFamily="18" charset="0"/>
              </a:rPr>
              <a:t>）</a:t>
            </a:r>
            <a:r>
              <a:rPr lang="zh-CN" altLang="en-US" sz="2000" kern="100" dirty="0">
                <a:ea typeface="仿宋" panose="02010609060101010101" pitchFamily="49" charset="-122"/>
                <a:cs typeface="Times New Roman" panose="02020603050405020304" pitchFamily="18" charset="0"/>
              </a:rPr>
              <a:t>计算得到</a:t>
            </a:r>
            <a:r>
              <a:rPr lang="zh-CN" altLang="zh-CN" sz="2000" kern="100" dirty="0">
                <a:effectLst/>
                <a:ea typeface="仿宋" panose="02010609060101010101" pitchFamily="49" charset="-122"/>
                <a:cs typeface="Times New Roman" panose="02020603050405020304" pitchFamily="18" charset="0"/>
              </a:rPr>
              <a:t>像素颜色</a:t>
            </a:r>
            <a:r>
              <a:rPr lang="en-US" altLang="zh-CN" sz="2000" kern="100" dirty="0">
                <a:effectLst/>
                <a:ea typeface="仿宋" panose="02010609060101010101" pitchFamily="49" charset="-122"/>
                <a:cs typeface="Times New Roman" panose="02020603050405020304" pitchFamily="18" charset="0"/>
              </a:rPr>
              <a:t>c</a:t>
            </a:r>
            <a:r>
              <a:rPr lang="en-US" altLang="zh-CN" sz="2000" kern="100" baseline="-25000" dirty="0">
                <a:effectLst/>
                <a:ea typeface="仿宋" panose="02010609060101010101" pitchFamily="49" charset="-122"/>
                <a:cs typeface="Times New Roman" panose="02020603050405020304" pitchFamily="18" charset="0"/>
              </a:rPr>
              <a:t>p</a:t>
            </a:r>
          </a:p>
          <a:p>
            <a:pPr algn="l">
              <a:lnSpc>
                <a:spcPct val="125000"/>
              </a:lnSpc>
              <a:spcAft>
                <a:spcPts val="500"/>
              </a:spcAft>
            </a:pPr>
            <a:r>
              <a:rPr lang="en-US" altLang="zh-CN" sz="2000" kern="100" dirty="0">
                <a:ea typeface="仿宋" panose="02010609060101010101" pitchFamily="49" charset="-122"/>
                <a:cs typeface="Times New Roman" panose="02020603050405020304" pitchFamily="18" charset="0"/>
              </a:rPr>
              <a:t>       </a:t>
            </a:r>
            <a:r>
              <a:rPr lang="zh-CN" altLang="zh-CN" sz="2000" kern="100" dirty="0">
                <a:effectLst/>
                <a:ea typeface="仿宋" panose="02010609060101010101" pitchFamily="49" charset="-122"/>
                <a:cs typeface="Times New Roman" panose="02020603050405020304" pitchFamily="18" charset="0"/>
              </a:rPr>
              <a:t>（</a:t>
            </a:r>
            <a:r>
              <a:rPr lang="en-US" altLang="zh-CN" sz="2000" kern="100" dirty="0">
                <a:effectLst/>
                <a:ea typeface="仿宋" panose="02010609060101010101" pitchFamily="49" charset="-122"/>
                <a:cs typeface="Times New Roman" panose="02020603050405020304" pitchFamily="18" charset="0"/>
              </a:rPr>
              <a:t>2</a:t>
            </a:r>
            <a:r>
              <a:rPr lang="zh-CN" altLang="zh-CN" sz="2000" kern="100" dirty="0">
                <a:effectLst/>
                <a:ea typeface="仿宋" panose="02010609060101010101" pitchFamily="49" charset="-122"/>
                <a:cs typeface="Times New Roman" panose="02020603050405020304" pitchFamily="18" charset="0"/>
              </a:rPr>
              <a:t>）</a:t>
            </a:r>
            <a:r>
              <a:rPr lang="zh-CN" altLang="en-US" sz="2000" kern="100" dirty="0">
                <a:ea typeface="仿宋" panose="02010609060101010101" pitchFamily="49" charset="-122"/>
                <a:cs typeface="Times New Roman" panose="02020603050405020304" pitchFamily="18" charset="0"/>
              </a:rPr>
              <a:t>用于求</a:t>
            </a:r>
            <a:r>
              <a:rPr lang="zh-CN" altLang="en-US" sz="2000" kern="100" dirty="0">
                <a:effectLst/>
                <a:ea typeface="仿宋" panose="02010609060101010101" pitchFamily="49" charset="-122"/>
                <a:cs typeface="Times New Roman" panose="02020603050405020304" pitchFamily="18" charset="0"/>
              </a:rPr>
              <a:t>凸包的</a:t>
            </a:r>
            <a:r>
              <a:rPr lang="zh-CN" altLang="zh-CN" sz="2000" kern="100" dirty="0">
                <a:effectLst/>
                <a:ea typeface="仿宋" panose="02010609060101010101" pitchFamily="49" charset="-122"/>
                <a:cs typeface="Times New Roman" panose="02020603050405020304" pitchFamily="18" charset="0"/>
              </a:rPr>
              <a:t>采样点的重心</a:t>
            </a:r>
            <a:r>
              <a:rPr lang="en-US" altLang="zh-CN" sz="2000" kern="100" dirty="0">
                <a:effectLst/>
                <a:ea typeface="仿宋" panose="02010609060101010101" pitchFamily="49" charset="-122"/>
                <a:cs typeface="Times New Roman" panose="02020603050405020304" pitchFamily="18" charset="0"/>
              </a:rPr>
              <a:t>g</a:t>
            </a:r>
          </a:p>
          <a:p>
            <a:pPr algn="l">
              <a:lnSpc>
                <a:spcPct val="125000"/>
              </a:lnSpc>
              <a:spcAft>
                <a:spcPts val="500"/>
              </a:spcAft>
            </a:pPr>
            <a:r>
              <a:rPr lang="en-US" altLang="zh-CN" sz="2000" kern="100" dirty="0">
                <a:effectLst/>
                <a:ea typeface="仿宋" panose="02010609060101010101" pitchFamily="49" charset="-122"/>
                <a:cs typeface="Times New Roman" panose="02020603050405020304" pitchFamily="18" charset="0"/>
              </a:rPr>
              <a:t>       </a:t>
            </a:r>
            <a:r>
              <a:rPr lang="zh-CN" altLang="zh-CN" sz="2000" kern="100" dirty="0">
                <a:effectLst/>
                <a:ea typeface="仿宋" panose="02010609060101010101" pitchFamily="49" charset="-122"/>
                <a:cs typeface="Times New Roman" panose="02020603050405020304" pitchFamily="18" charset="0"/>
              </a:rPr>
              <a:t>（</a:t>
            </a:r>
            <a:r>
              <a:rPr lang="en-US" altLang="zh-CN" sz="2000" kern="100" dirty="0">
                <a:effectLst/>
                <a:ea typeface="仿宋" panose="02010609060101010101" pitchFamily="49" charset="-122"/>
                <a:cs typeface="Times New Roman" panose="02020603050405020304" pitchFamily="18" charset="0"/>
              </a:rPr>
              <a:t>3</a:t>
            </a:r>
            <a:r>
              <a:rPr lang="zh-CN" altLang="zh-CN" sz="2000" kern="100" dirty="0">
                <a:effectLst/>
                <a:ea typeface="仿宋" panose="02010609060101010101" pitchFamily="49" charset="-122"/>
                <a:cs typeface="Times New Roman" panose="02020603050405020304" pitchFamily="18" charset="0"/>
              </a:rPr>
              <a:t>）</a:t>
            </a:r>
            <a:r>
              <a:rPr lang="en-US" altLang="zh-CN" sz="2000" kern="100" dirty="0">
                <a:effectLst/>
                <a:ea typeface="仿宋" panose="02010609060101010101" pitchFamily="49" charset="-122"/>
                <a:cs typeface="Times New Roman" panose="02020603050405020304" pitchFamily="18" charset="0"/>
              </a:rPr>
              <a:t>g</a:t>
            </a:r>
            <a:r>
              <a:rPr lang="zh-CN" altLang="zh-CN" sz="2000" kern="100" dirty="0">
                <a:effectLst/>
                <a:ea typeface="仿宋" panose="02010609060101010101" pitchFamily="49" charset="-122"/>
                <a:cs typeface="Times New Roman" panose="02020603050405020304" pitchFamily="18" charset="0"/>
              </a:rPr>
              <a:t>到</a:t>
            </a:r>
            <a:r>
              <a:rPr lang="en-US" altLang="zh-CN" sz="2000" kern="100" dirty="0">
                <a:effectLst/>
                <a:ea typeface="仿宋" panose="02010609060101010101" pitchFamily="49" charset="-122"/>
                <a:cs typeface="Times New Roman" panose="02020603050405020304" pitchFamily="18" charset="0"/>
              </a:rPr>
              <a:t>c</a:t>
            </a:r>
            <a:r>
              <a:rPr lang="en-US" altLang="zh-CN" sz="2000" kern="100" baseline="-25000" dirty="0">
                <a:effectLst/>
                <a:ea typeface="仿宋" panose="02010609060101010101" pitchFamily="49" charset="-122"/>
                <a:cs typeface="Times New Roman" panose="02020603050405020304" pitchFamily="18" charset="0"/>
              </a:rPr>
              <a:t>p</a:t>
            </a:r>
            <a:r>
              <a:rPr lang="zh-CN" altLang="zh-CN" sz="2000" kern="100" dirty="0">
                <a:effectLst/>
                <a:ea typeface="仿宋" panose="02010609060101010101" pitchFamily="49" charset="-122"/>
                <a:cs typeface="Times New Roman" panose="02020603050405020304" pitchFamily="18" charset="0"/>
              </a:rPr>
              <a:t>的射线与凸包的焦点</a:t>
            </a:r>
            <a:r>
              <a:rPr lang="en-US" altLang="zh-CN" sz="2000" kern="100" dirty="0">
                <a:effectLst/>
                <a:ea typeface="仿宋" panose="02010609060101010101" pitchFamily="49" charset="-122"/>
                <a:cs typeface="Times New Roman" panose="02020603050405020304" pitchFamily="18" charset="0"/>
              </a:rPr>
              <a:t>h</a:t>
            </a:r>
            <a:r>
              <a:rPr lang="en-US" altLang="zh-CN" sz="2000" kern="100" baseline="-25000" dirty="0">
                <a:effectLst/>
                <a:ea typeface="仿宋" panose="02010609060101010101" pitchFamily="49" charset="-122"/>
                <a:cs typeface="Times New Roman" panose="02020603050405020304" pitchFamily="18" charset="0"/>
              </a:rPr>
              <a:t>p</a:t>
            </a:r>
            <a:endParaRPr lang="en-US" altLang="zh-CN" sz="2000" kern="100" baseline="-25000" dirty="0">
              <a:ea typeface="仿宋" panose="02010609060101010101" pitchFamily="49" charset="-122"/>
              <a:cs typeface="Times New Roman" panose="02020603050405020304" pitchFamily="18" charset="0"/>
            </a:endParaRPr>
          </a:p>
          <a:p>
            <a:pPr>
              <a:lnSpc>
                <a:spcPct val="125000"/>
              </a:lnSpc>
              <a:spcAft>
                <a:spcPts val="500"/>
              </a:spcAft>
            </a:pPr>
            <a:r>
              <a:rPr lang="zh-CN" altLang="en-US" sz="2000" kern="100" dirty="0">
                <a:ea typeface="仿宋" panose="02010609060101010101" pitchFamily="49" charset="-122"/>
                <a:cs typeface="Times New Roman" panose="02020603050405020304" pitchFamily="18" charset="0"/>
              </a:rPr>
              <a:t>来预测笔触密度值</a:t>
            </a:r>
            <a:r>
              <a:rPr lang="en-US" altLang="zh-CN" sz="2000" kern="100" dirty="0">
                <a:ea typeface="仿宋" panose="02010609060101010101" pitchFamily="49" charset="-122"/>
                <a:cs typeface="Times New Roman" panose="02020603050405020304" pitchFamily="18" charset="0"/>
              </a:rPr>
              <a:t>k</a:t>
            </a:r>
            <a:r>
              <a:rPr lang="en-US" altLang="zh-CN" sz="2000" kern="100" baseline="-25000" dirty="0">
                <a:ea typeface="仿宋" panose="02010609060101010101" pitchFamily="49" charset="-122"/>
                <a:cs typeface="Times New Roman" panose="02020603050405020304" pitchFamily="18" charset="0"/>
              </a:rPr>
              <a:t>p</a:t>
            </a:r>
            <a:r>
              <a:rPr lang="zh-CN" altLang="en-US" sz="2000" kern="100" dirty="0">
                <a:ea typeface="仿宋" panose="02010609060101010101" pitchFamily="49" charset="-122"/>
                <a:cs typeface="Times New Roman" panose="02020603050405020304" pitchFamily="18" charset="0"/>
              </a:rPr>
              <a:t> ：</a:t>
            </a:r>
            <a:endParaRPr lang="zh-CN" altLang="en-US" sz="2000" kern="100" baseline="-25000" dirty="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41262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浙江大学母版色彩">
      <a:dk1>
        <a:srgbClr val="3F3F3F"/>
      </a:dk1>
      <a:lt1>
        <a:srgbClr val="FFFFFF"/>
      </a:lt1>
      <a:dk2>
        <a:srgbClr val="003F88"/>
      </a:dk2>
      <a:lt2>
        <a:srgbClr val="D8D8D8"/>
      </a:lt2>
      <a:accent1>
        <a:srgbClr val="FFD54F"/>
      </a:accent1>
      <a:accent2>
        <a:srgbClr val="006EB6"/>
      </a:accent2>
      <a:accent3>
        <a:srgbClr val="B01F24"/>
      </a:accent3>
      <a:accent4>
        <a:srgbClr val="616161"/>
      </a:accent4>
      <a:accent5>
        <a:srgbClr val="7F7F7F"/>
      </a:accent5>
      <a:accent6>
        <a:srgbClr val="ACACAC"/>
      </a:accent6>
      <a:hlink>
        <a:srgbClr val="1F1F1F"/>
      </a:hlink>
      <a:folHlink>
        <a:srgbClr val="BFBFBF"/>
      </a:folHlink>
    </a:clrScheme>
    <a:fontScheme name="hnguc2y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rmAutofit/>
      </a:bodyPr>
      <a:lstStyle>
        <a:defPPr algn="l">
          <a:lnSpc>
            <a:spcPct val="125000"/>
          </a:lnSpc>
          <a:spcAft>
            <a:spcPts val="500"/>
          </a:spcAft>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TotalTime>
  <Words>1247</Words>
  <Application>Microsoft Office PowerPoint</Application>
  <PresentationFormat>宽屏</PresentationFormat>
  <Paragraphs>102</Paragraphs>
  <Slides>17</Slides>
  <Notes>16</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17</vt:i4>
      </vt:variant>
    </vt:vector>
  </HeadingPairs>
  <TitlesOfParts>
    <vt:vector size="32" baseType="lpstr">
      <vt:lpstr>-apple-system</vt:lpstr>
      <vt:lpstr>PingFang SC</vt:lpstr>
      <vt:lpstr>等线</vt:lpstr>
      <vt:lpstr>方正粗雅宋简体</vt:lpstr>
      <vt:lpstr>方正准雅宋简体</vt:lpstr>
      <vt:lpstr>微软雅黑</vt:lpstr>
      <vt:lpstr>微软雅黑</vt:lpstr>
      <vt:lpstr>Arial</vt:lpstr>
      <vt:lpstr>Calibri</vt:lpstr>
      <vt:lpstr>Century Gothic</vt:lpstr>
      <vt:lpstr>Segoe UI</vt:lpstr>
      <vt:lpstr>Segoe UI Light</vt:lpstr>
      <vt:lpstr>Office 主题​​</vt:lpstr>
      <vt:lpstr>1_OfficePLUS</vt:lpstr>
      <vt:lpstr>2_OfficePLUS</vt:lpstr>
      <vt:lpstr>PowerPoint 演示文稿</vt:lpstr>
      <vt:lpstr>Generating Digital Painting Lighting Effects via RGB-space Geometry</vt:lpstr>
      <vt:lpstr>PowerPoint 演示文稿</vt:lpstr>
      <vt:lpstr>背景及意义</vt:lpstr>
      <vt:lpstr>PowerPoint 演示文稿</vt:lpstr>
      <vt:lpstr>PowerPoint 演示文稿</vt:lpstr>
      <vt:lpstr>PowerPoint 演示文稿</vt:lpstr>
      <vt:lpstr>研究思路——笔触颜色融合</vt:lpstr>
      <vt:lpstr>研究思路——笔触密度值</vt:lpstr>
      <vt:lpstr>研究思路——粗糙到精细的光照效果</vt:lpstr>
      <vt:lpstr>算法过程简述</vt:lpstr>
      <vt:lpstr>PowerPoint 演示文稿</vt:lpstr>
      <vt:lpstr>静态效果展示</vt:lpstr>
      <vt:lpstr>动态效果展示</vt:lpstr>
      <vt:lpstr>局限和不足</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#我为母校送模板#</dc:title>
  <dc:creator>Lynn Fu</dc:creator>
  <cp:keywords>51PPT模板网</cp:keywords>
  <cp:lastModifiedBy>彭 琪</cp:lastModifiedBy>
  <cp:revision>70</cp:revision>
  <dcterms:created xsi:type="dcterms:W3CDTF">2019-04-08T08:24:31Z</dcterms:created>
  <dcterms:modified xsi:type="dcterms:W3CDTF">2020-12-26T06:43:39Z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2019-04-13T09:12:31.5970499Z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c1efdefd-7163-4249-a0d1-35a0735e084a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